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Lst>
  <p:sldSz cx="7920038" cy="12192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F01D"/>
    <a:srgbClr val="F06518"/>
    <a:srgbClr val="FF1509"/>
    <a:srgbClr val="FB40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3634" autoAdjust="0"/>
  </p:normalViewPr>
  <p:slideViewPr>
    <p:cSldViewPr snapToGrid="0">
      <p:cViewPr>
        <p:scale>
          <a:sx n="100" d="100"/>
          <a:sy n="100" d="100"/>
        </p:scale>
        <p:origin x="6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94003" y="1995312"/>
            <a:ext cx="6732032" cy="4244622"/>
          </a:xfrm>
        </p:spPr>
        <p:txBody>
          <a:bodyPr anchor="b"/>
          <a:lstStyle>
            <a:lvl1pPr algn="ctr">
              <a:defRPr sz="5197"/>
            </a:lvl1pPr>
          </a:lstStyle>
          <a:p>
            <a:r>
              <a:rPr lang="ja-JP" altLang="en-US"/>
              <a:t>マスター タイトルの書式設定</a:t>
            </a:r>
            <a:endParaRPr lang="en-US" dirty="0"/>
          </a:p>
        </p:txBody>
      </p:sp>
      <p:sp>
        <p:nvSpPr>
          <p:cNvPr id="3" name="Subtitle 2"/>
          <p:cNvSpPr>
            <a:spLocks noGrp="1"/>
          </p:cNvSpPr>
          <p:nvPr>
            <p:ph type="subTitle" idx="1"/>
          </p:nvPr>
        </p:nvSpPr>
        <p:spPr>
          <a:xfrm>
            <a:off x="990005" y="6403623"/>
            <a:ext cx="5940029" cy="2943577"/>
          </a:xfrm>
        </p:spPr>
        <p:txBody>
          <a:bodyPr/>
          <a:lstStyle>
            <a:lvl1pPr marL="0" indent="0" algn="ctr">
              <a:buNone/>
              <a:defRPr sz="2079"/>
            </a:lvl1pPr>
            <a:lvl2pPr marL="395981" indent="0" algn="ctr">
              <a:buNone/>
              <a:defRPr sz="1732"/>
            </a:lvl2pPr>
            <a:lvl3pPr marL="791962" indent="0" algn="ctr">
              <a:buNone/>
              <a:defRPr sz="1559"/>
            </a:lvl3pPr>
            <a:lvl4pPr marL="1187943" indent="0" algn="ctr">
              <a:buNone/>
              <a:defRPr sz="1386"/>
            </a:lvl4pPr>
            <a:lvl5pPr marL="1583924" indent="0" algn="ctr">
              <a:buNone/>
              <a:defRPr sz="1386"/>
            </a:lvl5pPr>
            <a:lvl6pPr marL="1979905" indent="0" algn="ctr">
              <a:buNone/>
              <a:defRPr sz="1386"/>
            </a:lvl6pPr>
            <a:lvl7pPr marL="2375886" indent="0" algn="ctr">
              <a:buNone/>
              <a:defRPr sz="1386"/>
            </a:lvl7pPr>
            <a:lvl8pPr marL="2771866" indent="0" algn="ctr">
              <a:buNone/>
              <a:defRPr sz="1386"/>
            </a:lvl8pPr>
            <a:lvl9pPr marL="3167847" indent="0" algn="ctr">
              <a:buNone/>
              <a:defRPr sz="1386"/>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C14A95C9-AC3C-4DFF-B8F6-9B1BA98221FD}" type="datetimeFigureOut">
              <a:rPr kumimoji="1" lang="ja-JP" altLang="en-US" smtClean="0"/>
              <a:t>2021/12/1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8ED07C6-A91D-484A-8E53-AEF3F6D0D102}" type="slidenum">
              <a:rPr kumimoji="1" lang="ja-JP" altLang="en-US" smtClean="0"/>
              <a:t>‹#›</a:t>
            </a:fld>
            <a:endParaRPr kumimoji="1" lang="ja-JP" altLang="en-US"/>
          </a:p>
        </p:txBody>
      </p:sp>
    </p:spTree>
    <p:extLst>
      <p:ext uri="{BB962C8B-B14F-4D97-AF65-F5344CB8AC3E}">
        <p14:creationId xmlns:p14="http://schemas.microsoft.com/office/powerpoint/2010/main" val="3439093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14A95C9-AC3C-4DFF-B8F6-9B1BA98221FD}" type="datetimeFigureOut">
              <a:rPr kumimoji="1" lang="ja-JP" altLang="en-US" smtClean="0"/>
              <a:t>2021/12/1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8ED07C6-A91D-484A-8E53-AEF3F6D0D102}" type="slidenum">
              <a:rPr kumimoji="1" lang="ja-JP" altLang="en-US" smtClean="0"/>
              <a:t>‹#›</a:t>
            </a:fld>
            <a:endParaRPr kumimoji="1" lang="ja-JP" altLang="en-US"/>
          </a:p>
        </p:txBody>
      </p:sp>
    </p:spTree>
    <p:extLst>
      <p:ext uri="{BB962C8B-B14F-4D97-AF65-F5344CB8AC3E}">
        <p14:creationId xmlns:p14="http://schemas.microsoft.com/office/powerpoint/2010/main" val="3277899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67778" y="649111"/>
            <a:ext cx="1707758" cy="10332156"/>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44503" y="649111"/>
            <a:ext cx="5024274" cy="10332156"/>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14A95C9-AC3C-4DFF-B8F6-9B1BA98221FD}" type="datetimeFigureOut">
              <a:rPr kumimoji="1" lang="ja-JP" altLang="en-US" smtClean="0"/>
              <a:t>2021/12/1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8ED07C6-A91D-484A-8E53-AEF3F6D0D102}" type="slidenum">
              <a:rPr kumimoji="1" lang="ja-JP" altLang="en-US" smtClean="0"/>
              <a:t>‹#›</a:t>
            </a:fld>
            <a:endParaRPr kumimoji="1" lang="ja-JP" altLang="en-US"/>
          </a:p>
        </p:txBody>
      </p:sp>
    </p:spTree>
    <p:extLst>
      <p:ext uri="{BB962C8B-B14F-4D97-AF65-F5344CB8AC3E}">
        <p14:creationId xmlns:p14="http://schemas.microsoft.com/office/powerpoint/2010/main" val="756675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C14A95C9-AC3C-4DFF-B8F6-9B1BA98221FD}" type="datetimeFigureOut">
              <a:rPr kumimoji="1" lang="ja-JP" altLang="en-US" smtClean="0"/>
              <a:t>2021/12/1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8ED07C6-A91D-484A-8E53-AEF3F6D0D102}" type="slidenum">
              <a:rPr kumimoji="1" lang="ja-JP" altLang="en-US" smtClean="0"/>
              <a:t>‹#›</a:t>
            </a:fld>
            <a:endParaRPr kumimoji="1" lang="ja-JP" altLang="en-US"/>
          </a:p>
        </p:txBody>
      </p:sp>
    </p:spTree>
    <p:extLst>
      <p:ext uri="{BB962C8B-B14F-4D97-AF65-F5344CB8AC3E}">
        <p14:creationId xmlns:p14="http://schemas.microsoft.com/office/powerpoint/2010/main" val="27598543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540378" y="3039537"/>
            <a:ext cx="6831033" cy="5071532"/>
          </a:xfrm>
        </p:spPr>
        <p:txBody>
          <a:bodyPr anchor="b"/>
          <a:lstStyle>
            <a:lvl1pPr>
              <a:defRPr sz="5197"/>
            </a:lvl1pPr>
          </a:lstStyle>
          <a:p>
            <a:r>
              <a:rPr lang="ja-JP" altLang="en-US"/>
              <a:t>マスター タイトルの書式設定</a:t>
            </a:r>
            <a:endParaRPr lang="en-US" dirty="0"/>
          </a:p>
        </p:txBody>
      </p:sp>
      <p:sp>
        <p:nvSpPr>
          <p:cNvPr id="3" name="Text Placeholder 2"/>
          <p:cNvSpPr>
            <a:spLocks noGrp="1"/>
          </p:cNvSpPr>
          <p:nvPr>
            <p:ph type="body" idx="1"/>
          </p:nvPr>
        </p:nvSpPr>
        <p:spPr>
          <a:xfrm>
            <a:off x="540378" y="8159048"/>
            <a:ext cx="6831033" cy="2666999"/>
          </a:xfrm>
        </p:spPr>
        <p:txBody>
          <a:bodyPr/>
          <a:lstStyle>
            <a:lvl1pPr marL="0" indent="0">
              <a:buNone/>
              <a:defRPr sz="2079">
                <a:solidFill>
                  <a:schemeClr val="tx1"/>
                </a:solidFill>
              </a:defRPr>
            </a:lvl1pPr>
            <a:lvl2pPr marL="395981" indent="0">
              <a:buNone/>
              <a:defRPr sz="1732">
                <a:solidFill>
                  <a:schemeClr val="tx1">
                    <a:tint val="75000"/>
                  </a:schemeClr>
                </a:solidFill>
              </a:defRPr>
            </a:lvl2pPr>
            <a:lvl3pPr marL="791962" indent="0">
              <a:buNone/>
              <a:defRPr sz="1559">
                <a:solidFill>
                  <a:schemeClr val="tx1">
                    <a:tint val="75000"/>
                  </a:schemeClr>
                </a:solidFill>
              </a:defRPr>
            </a:lvl3pPr>
            <a:lvl4pPr marL="1187943" indent="0">
              <a:buNone/>
              <a:defRPr sz="1386">
                <a:solidFill>
                  <a:schemeClr val="tx1">
                    <a:tint val="75000"/>
                  </a:schemeClr>
                </a:solidFill>
              </a:defRPr>
            </a:lvl4pPr>
            <a:lvl5pPr marL="1583924" indent="0">
              <a:buNone/>
              <a:defRPr sz="1386">
                <a:solidFill>
                  <a:schemeClr val="tx1">
                    <a:tint val="75000"/>
                  </a:schemeClr>
                </a:solidFill>
              </a:defRPr>
            </a:lvl5pPr>
            <a:lvl6pPr marL="1979905" indent="0">
              <a:buNone/>
              <a:defRPr sz="1386">
                <a:solidFill>
                  <a:schemeClr val="tx1">
                    <a:tint val="75000"/>
                  </a:schemeClr>
                </a:solidFill>
              </a:defRPr>
            </a:lvl6pPr>
            <a:lvl7pPr marL="2375886" indent="0">
              <a:buNone/>
              <a:defRPr sz="1386">
                <a:solidFill>
                  <a:schemeClr val="tx1">
                    <a:tint val="75000"/>
                  </a:schemeClr>
                </a:solidFill>
              </a:defRPr>
            </a:lvl7pPr>
            <a:lvl8pPr marL="2771866" indent="0">
              <a:buNone/>
              <a:defRPr sz="1386">
                <a:solidFill>
                  <a:schemeClr val="tx1">
                    <a:tint val="75000"/>
                  </a:schemeClr>
                </a:solidFill>
              </a:defRPr>
            </a:lvl8pPr>
            <a:lvl9pPr marL="3167847" indent="0">
              <a:buNone/>
              <a:defRPr sz="1386">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C14A95C9-AC3C-4DFF-B8F6-9B1BA98221FD}" type="datetimeFigureOut">
              <a:rPr kumimoji="1" lang="ja-JP" altLang="en-US" smtClean="0"/>
              <a:t>2021/12/1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8ED07C6-A91D-484A-8E53-AEF3F6D0D102}" type="slidenum">
              <a:rPr kumimoji="1" lang="ja-JP" altLang="en-US" smtClean="0"/>
              <a:t>‹#›</a:t>
            </a:fld>
            <a:endParaRPr kumimoji="1" lang="ja-JP" altLang="en-US"/>
          </a:p>
        </p:txBody>
      </p:sp>
    </p:spTree>
    <p:extLst>
      <p:ext uri="{BB962C8B-B14F-4D97-AF65-F5344CB8AC3E}">
        <p14:creationId xmlns:p14="http://schemas.microsoft.com/office/powerpoint/2010/main" val="127235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544503" y="3245556"/>
            <a:ext cx="3366016" cy="773571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009519" y="3245556"/>
            <a:ext cx="3366016" cy="773571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C14A95C9-AC3C-4DFF-B8F6-9B1BA98221FD}" type="datetimeFigureOut">
              <a:rPr kumimoji="1" lang="ja-JP" altLang="en-US" smtClean="0"/>
              <a:t>2021/12/1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8ED07C6-A91D-484A-8E53-AEF3F6D0D102}" type="slidenum">
              <a:rPr kumimoji="1" lang="ja-JP" altLang="en-US" smtClean="0"/>
              <a:t>‹#›</a:t>
            </a:fld>
            <a:endParaRPr kumimoji="1" lang="ja-JP" altLang="en-US"/>
          </a:p>
        </p:txBody>
      </p:sp>
    </p:spTree>
    <p:extLst>
      <p:ext uri="{BB962C8B-B14F-4D97-AF65-F5344CB8AC3E}">
        <p14:creationId xmlns:p14="http://schemas.microsoft.com/office/powerpoint/2010/main" val="3871478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545534" y="649114"/>
            <a:ext cx="6831033" cy="2356556"/>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545535" y="2988734"/>
            <a:ext cx="3350547" cy="1464732"/>
          </a:xfrm>
        </p:spPr>
        <p:txBody>
          <a:bodyPr anchor="b"/>
          <a:lstStyle>
            <a:lvl1pPr marL="0" indent="0">
              <a:buNone/>
              <a:defRPr sz="2079" b="1"/>
            </a:lvl1pPr>
            <a:lvl2pPr marL="395981" indent="0">
              <a:buNone/>
              <a:defRPr sz="1732" b="1"/>
            </a:lvl2pPr>
            <a:lvl3pPr marL="791962" indent="0">
              <a:buNone/>
              <a:defRPr sz="1559" b="1"/>
            </a:lvl3pPr>
            <a:lvl4pPr marL="1187943" indent="0">
              <a:buNone/>
              <a:defRPr sz="1386" b="1"/>
            </a:lvl4pPr>
            <a:lvl5pPr marL="1583924" indent="0">
              <a:buNone/>
              <a:defRPr sz="1386" b="1"/>
            </a:lvl5pPr>
            <a:lvl6pPr marL="1979905" indent="0">
              <a:buNone/>
              <a:defRPr sz="1386" b="1"/>
            </a:lvl6pPr>
            <a:lvl7pPr marL="2375886" indent="0">
              <a:buNone/>
              <a:defRPr sz="1386" b="1"/>
            </a:lvl7pPr>
            <a:lvl8pPr marL="2771866" indent="0">
              <a:buNone/>
              <a:defRPr sz="1386" b="1"/>
            </a:lvl8pPr>
            <a:lvl9pPr marL="3167847" indent="0">
              <a:buNone/>
              <a:defRPr sz="1386" b="1"/>
            </a:lvl9pPr>
          </a:lstStyle>
          <a:p>
            <a:pPr lvl="0"/>
            <a:r>
              <a:rPr lang="ja-JP" altLang="en-US"/>
              <a:t>マスター テキストの書式設定</a:t>
            </a:r>
          </a:p>
        </p:txBody>
      </p:sp>
      <p:sp>
        <p:nvSpPr>
          <p:cNvPr id="4" name="Content Placeholder 3"/>
          <p:cNvSpPr>
            <a:spLocks noGrp="1"/>
          </p:cNvSpPr>
          <p:nvPr>
            <p:ph sz="half" idx="2"/>
          </p:nvPr>
        </p:nvSpPr>
        <p:spPr>
          <a:xfrm>
            <a:off x="545535" y="4453467"/>
            <a:ext cx="3350547" cy="655037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009520" y="2988734"/>
            <a:ext cx="3367048" cy="1464732"/>
          </a:xfrm>
        </p:spPr>
        <p:txBody>
          <a:bodyPr anchor="b"/>
          <a:lstStyle>
            <a:lvl1pPr marL="0" indent="0">
              <a:buNone/>
              <a:defRPr sz="2079" b="1"/>
            </a:lvl1pPr>
            <a:lvl2pPr marL="395981" indent="0">
              <a:buNone/>
              <a:defRPr sz="1732" b="1"/>
            </a:lvl2pPr>
            <a:lvl3pPr marL="791962" indent="0">
              <a:buNone/>
              <a:defRPr sz="1559" b="1"/>
            </a:lvl3pPr>
            <a:lvl4pPr marL="1187943" indent="0">
              <a:buNone/>
              <a:defRPr sz="1386" b="1"/>
            </a:lvl4pPr>
            <a:lvl5pPr marL="1583924" indent="0">
              <a:buNone/>
              <a:defRPr sz="1386" b="1"/>
            </a:lvl5pPr>
            <a:lvl6pPr marL="1979905" indent="0">
              <a:buNone/>
              <a:defRPr sz="1386" b="1"/>
            </a:lvl6pPr>
            <a:lvl7pPr marL="2375886" indent="0">
              <a:buNone/>
              <a:defRPr sz="1386" b="1"/>
            </a:lvl7pPr>
            <a:lvl8pPr marL="2771866" indent="0">
              <a:buNone/>
              <a:defRPr sz="1386" b="1"/>
            </a:lvl8pPr>
            <a:lvl9pPr marL="3167847" indent="0">
              <a:buNone/>
              <a:defRPr sz="1386" b="1"/>
            </a:lvl9pPr>
          </a:lstStyle>
          <a:p>
            <a:pPr lvl="0"/>
            <a:r>
              <a:rPr lang="ja-JP" altLang="en-US"/>
              <a:t>マスター テキストの書式設定</a:t>
            </a:r>
          </a:p>
        </p:txBody>
      </p:sp>
      <p:sp>
        <p:nvSpPr>
          <p:cNvPr id="6" name="Content Placeholder 5"/>
          <p:cNvSpPr>
            <a:spLocks noGrp="1"/>
          </p:cNvSpPr>
          <p:nvPr>
            <p:ph sz="quarter" idx="4"/>
          </p:nvPr>
        </p:nvSpPr>
        <p:spPr>
          <a:xfrm>
            <a:off x="4009520" y="4453467"/>
            <a:ext cx="3367048" cy="6550379"/>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C14A95C9-AC3C-4DFF-B8F6-9B1BA98221FD}" type="datetimeFigureOut">
              <a:rPr kumimoji="1" lang="ja-JP" altLang="en-US" smtClean="0"/>
              <a:t>2021/12/1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8ED07C6-A91D-484A-8E53-AEF3F6D0D102}" type="slidenum">
              <a:rPr kumimoji="1" lang="ja-JP" altLang="en-US" smtClean="0"/>
              <a:t>‹#›</a:t>
            </a:fld>
            <a:endParaRPr kumimoji="1" lang="ja-JP" altLang="en-US"/>
          </a:p>
        </p:txBody>
      </p:sp>
    </p:spTree>
    <p:extLst>
      <p:ext uri="{BB962C8B-B14F-4D97-AF65-F5344CB8AC3E}">
        <p14:creationId xmlns:p14="http://schemas.microsoft.com/office/powerpoint/2010/main" val="2690187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14A95C9-AC3C-4DFF-B8F6-9B1BA98221FD}" type="datetimeFigureOut">
              <a:rPr kumimoji="1" lang="ja-JP" altLang="en-US" smtClean="0"/>
              <a:t>2021/12/1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8ED07C6-A91D-484A-8E53-AEF3F6D0D102}" type="slidenum">
              <a:rPr kumimoji="1" lang="ja-JP" altLang="en-US" smtClean="0"/>
              <a:t>‹#›</a:t>
            </a:fld>
            <a:endParaRPr kumimoji="1" lang="ja-JP" altLang="en-US"/>
          </a:p>
        </p:txBody>
      </p:sp>
    </p:spTree>
    <p:extLst>
      <p:ext uri="{BB962C8B-B14F-4D97-AF65-F5344CB8AC3E}">
        <p14:creationId xmlns:p14="http://schemas.microsoft.com/office/powerpoint/2010/main" val="7508864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4A95C9-AC3C-4DFF-B8F6-9B1BA98221FD}" type="datetimeFigureOut">
              <a:rPr kumimoji="1" lang="ja-JP" altLang="en-US" smtClean="0"/>
              <a:t>2021/12/1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8ED07C6-A91D-484A-8E53-AEF3F6D0D102}" type="slidenum">
              <a:rPr kumimoji="1" lang="ja-JP" altLang="en-US" smtClean="0"/>
              <a:t>‹#›</a:t>
            </a:fld>
            <a:endParaRPr kumimoji="1" lang="ja-JP" altLang="en-US"/>
          </a:p>
        </p:txBody>
      </p:sp>
    </p:spTree>
    <p:extLst>
      <p:ext uri="{BB962C8B-B14F-4D97-AF65-F5344CB8AC3E}">
        <p14:creationId xmlns:p14="http://schemas.microsoft.com/office/powerpoint/2010/main" val="1410978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45534" y="812800"/>
            <a:ext cx="2554418" cy="2844800"/>
          </a:xfrm>
        </p:spPr>
        <p:txBody>
          <a:bodyPr anchor="b"/>
          <a:lstStyle>
            <a:lvl1pPr>
              <a:defRPr sz="2772"/>
            </a:lvl1pPr>
          </a:lstStyle>
          <a:p>
            <a:r>
              <a:rPr lang="ja-JP" altLang="en-US"/>
              <a:t>マスター タイトルの書式設定</a:t>
            </a:r>
            <a:endParaRPr lang="en-US" dirty="0"/>
          </a:p>
        </p:txBody>
      </p:sp>
      <p:sp>
        <p:nvSpPr>
          <p:cNvPr id="3" name="Content Placeholder 2"/>
          <p:cNvSpPr>
            <a:spLocks noGrp="1"/>
          </p:cNvSpPr>
          <p:nvPr>
            <p:ph idx="1"/>
          </p:nvPr>
        </p:nvSpPr>
        <p:spPr>
          <a:xfrm>
            <a:off x="3367048" y="1755425"/>
            <a:ext cx="4009519" cy="8664222"/>
          </a:xfrm>
        </p:spPr>
        <p:txBody>
          <a:bodyPr/>
          <a:lstStyle>
            <a:lvl1pPr>
              <a:defRPr sz="2772"/>
            </a:lvl1pPr>
            <a:lvl2pPr>
              <a:defRPr sz="2425"/>
            </a:lvl2pPr>
            <a:lvl3pPr>
              <a:defRPr sz="2079"/>
            </a:lvl3pPr>
            <a:lvl4pPr>
              <a:defRPr sz="1732"/>
            </a:lvl4pPr>
            <a:lvl5pPr>
              <a:defRPr sz="1732"/>
            </a:lvl5pPr>
            <a:lvl6pPr>
              <a:defRPr sz="1732"/>
            </a:lvl6pPr>
            <a:lvl7pPr>
              <a:defRPr sz="1732"/>
            </a:lvl7pPr>
            <a:lvl8pPr>
              <a:defRPr sz="1732"/>
            </a:lvl8pPr>
            <a:lvl9pPr>
              <a:defRPr sz="1732"/>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45534" y="3657600"/>
            <a:ext cx="2554418" cy="6776156"/>
          </a:xfrm>
        </p:spPr>
        <p:txBody>
          <a:bodyPr/>
          <a:lstStyle>
            <a:lvl1pPr marL="0" indent="0">
              <a:buNone/>
              <a:defRPr sz="1386"/>
            </a:lvl1pPr>
            <a:lvl2pPr marL="395981" indent="0">
              <a:buNone/>
              <a:defRPr sz="1213"/>
            </a:lvl2pPr>
            <a:lvl3pPr marL="791962" indent="0">
              <a:buNone/>
              <a:defRPr sz="1039"/>
            </a:lvl3pPr>
            <a:lvl4pPr marL="1187943" indent="0">
              <a:buNone/>
              <a:defRPr sz="866"/>
            </a:lvl4pPr>
            <a:lvl5pPr marL="1583924" indent="0">
              <a:buNone/>
              <a:defRPr sz="866"/>
            </a:lvl5pPr>
            <a:lvl6pPr marL="1979905" indent="0">
              <a:buNone/>
              <a:defRPr sz="866"/>
            </a:lvl6pPr>
            <a:lvl7pPr marL="2375886" indent="0">
              <a:buNone/>
              <a:defRPr sz="866"/>
            </a:lvl7pPr>
            <a:lvl8pPr marL="2771866" indent="0">
              <a:buNone/>
              <a:defRPr sz="866"/>
            </a:lvl8pPr>
            <a:lvl9pPr marL="3167847" indent="0">
              <a:buNone/>
              <a:defRPr sz="866"/>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14A95C9-AC3C-4DFF-B8F6-9B1BA98221FD}" type="datetimeFigureOut">
              <a:rPr kumimoji="1" lang="ja-JP" altLang="en-US" smtClean="0"/>
              <a:t>2021/12/1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8ED07C6-A91D-484A-8E53-AEF3F6D0D102}" type="slidenum">
              <a:rPr kumimoji="1" lang="ja-JP" altLang="en-US" smtClean="0"/>
              <a:t>‹#›</a:t>
            </a:fld>
            <a:endParaRPr kumimoji="1" lang="ja-JP" altLang="en-US"/>
          </a:p>
        </p:txBody>
      </p:sp>
    </p:spTree>
    <p:extLst>
      <p:ext uri="{BB962C8B-B14F-4D97-AF65-F5344CB8AC3E}">
        <p14:creationId xmlns:p14="http://schemas.microsoft.com/office/powerpoint/2010/main" val="3982965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45534" y="812800"/>
            <a:ext cx="2554418" cy="2844800"/>
          </a:xfrm>
        </p:spPr>
        <p:txBody>
          <a:bodyPr anchor="b"/>
          <a:lstStyle>
            <a:lvl1pPr>
              <a:defRPr sz="2772"/>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367048" y="1755425"/>
            <a:ext cx="4009519" cy="8664222"/>
          </a:xfrm>
        </p:spPr>
        <p:txBody>
          <a:bodyPr anchor="t"/>
          <a:lstStyle>
            <a:lvl1pPr marL="0" indent="0">
              <a:buNone/>
              <a:defRPr sz="2772"/>
            </a:lvl1pPr>
            <a:lvl2pPr marL="395981" indent="0">
              <a:buNone/>
              <a:defRPr sz="2425"/>
            </a:lvl2pPr>
            <a:lvl3pPr marL="791962" indent="0">
              <a:buNone/>
              <a:defRPr sz="2079"/>
            </a:lvl3pPr>
            <a:lvl4pPr marL="1187943" indent="0">
              <a:buNone/>
              <a:defRPr sz="1732"/>
            </a:lvl4pPr>
            <a:lvl5pPr marL="1583924" indent="0">
              <a:buNone/>
              <a:defRPr sz="1732"/>
            </a:lvl5pPr>
            <a:lvl6pPr marL="1979905" indent="0">
              <a:buNone/>
              <a:defRPr sz="1732"/>
            </a:lvl6pPr>
            <a:lvl7pPr marL="2375886" indent="0">
              <a:buNone/>
              <a:defRPr sz="1732"/>
            </a:lvl7pPr>
            <a:lvl8pPr marL="2771866" indent="0">
              <a:buNone/>
              <a:defRPr sz="1732"/>
            </a:lvl8pPr>
            <a:lvl9pPr marL="3167847" indent="0">
              <a:buNone/>
              <a:defRPr sz="1732"/>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545534" y="3657600"/>
            <a:ext cx="2554418" cy="6776156"/>
          </a:xfrm>
        </p:spPr>
        <p:txBody>
          <a:bodyPr/>
          <a:lstStyle>
            <a:lvl1pPr marL="0" indent="0">
              <a:buNone/>
              <a:defRPr sz="1386"/>
            </a:lvl1pPr>
            <a:lvl2pPr marL="395981" indent="0">
              <a:buNone/>
              <a:defRPr sz="1213"/>
            </a:lvl2pPr>
            <a:lvl3pPr marL="791962" indent="0">
              <a:buNone/>
              <a:defRPr sz="1039"/>
            </a:lvl3pPr>
            <a:lvl4pPr marL="1187943" indent="0">
              <a:buNone/>
              <a:defRPr sz="866"/>
            </a:lvl4pPr>
            <a:lvl5pPr marL="1583924" indent="0">
              <a:buNone/>
              <a:defRPr sz="866"/>
            </a:lvl5pPr>
            <a:lvl6pPr marL="1979905" indent="0">
              <a:buNone/>
              <a:defRPr sz="866"/>
            </a:lvl6pPr>
            <a:lvl7pPr marL="2375886" indent="0">
              <a:buNone/>
              <a:defRPr sz="866"/>
            </a:lvl7pPr>
            <a:lvl8pPr marL="2771866" indent="0">
              <a:buNone/>
              <a:defRPr sz="866"/>
            </a:lvl8pPr>
            <a:lvl9pPr marL="3167847" indent="0">
              <a:buNone/>
              <a:defRPr sz="866"/>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14A95C9-AC3C-4DFF-B8F6-9B1BA98221FD}" type="datetimeFigureOut">
              <a:rPr kumimoji="1" lang="ja-JP" altLang="en-US" smtClean="0"/>
              <a:t>2021/12/1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8ED07C6-A91D-484A-8E53-AEF3F6D0D102}" type="slidenum">
              <a:rPr kumimoji="1" lang="ja-JP" altLang="en-US" smtClean="0"/>
              <a:t>‹#›</a:t>
            </a:fld>
            <a:endParaRPr kumimoji="1" lang="ja-JP" altLang="en-US"/>
          </a:p>
        </p:txBody>
      </p:sp>
    </p:spTree>
    <p:extLst>
      <p:ext uri="{BB962C8B-B14F-4D97-AF65-F5344CB8AC3E}">
        <p14:creationId xmlns:p14="http://schemas.microsoft.com/office/powerpoint/2010/main" val="26520363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4503" y="649114"/>
            <a:ext cx="6831033" cy="2356556"/>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44503" y="3245556"/>
            <a:ext cx="6831033" cy="7735712"/>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44502" y="11300181"/>
            <a:ext cx="1782009" cy="649111"/>
          </a:xfrm>
          <a:prstGeom prst="rect">
            <a:avLst/>
          </a:prstGeom>
        </p:spPr>
        <p:txBody>
          <a:bodyPr vert="horz" lIns="91440" tIns="45720" rIns="91440" bIns="45720" rtlCol="0" anchor="ctr"/>
          <a:lstStyle>
            <a:lvl1pPr algn="l">
              <a:defRPr sz="1039">
                <a:solidFill>
                  <a:schemeClr val="tx1">
                    <a:tint val="75000"/>
                  </a:schemeClr>
                </a:solidFill>
              </a:defRPr>
            </a:lvl1pPr>
          </a:lstStyle>
          <a:p>
            <a:fld id="{C14A95C9-AC3C-4DFF-B8F6-9B1BA98221FD}" type="datetimeFigureOut">
              <a:rPr kumimoji="1" lang="ja-JP" altLang="en-US" smtClean="0"/>
              <a:t>2021/12/1</a:t>
            </a:fld>
            <a:endParaRPr kumimoji="1" lang="ja-JP" altLang="en-US"/>
          </a:p>
        </p:txBody>
      </p:sp>
      <p:sp>
        <p:nvSpPr>
          <p:cNvPr id="5" name="Footer Placeholder 4"/>
          <p:cNvSpPr>
            <a:spLocks noGrp="1"/>
          </p:cNvSpPr>
          <p:nvPr>
            <p:ph type="ftr" sz="quarter" idx="3"/>
          </p:nvPr>
        </p:nvSpPr>
        <p:spPr>
          <a:xfrm>
            <a:off x="2623513" y="11300181"/>
            <a:ext cx="2673013" cy="649111"/>
          </a:xfrm>
          <a:prstGeom prst="rect">
            <a:avLst/>
          </a:prstGeom>
        </p:spPr>
        <p:txBody>
          <a:bodyPr vert="horz" lIns="91440" tIns="45720" rIns="91440" bIns="45720" rtlCol="0" anchor="ctr"/>
          <a:lstStyle>
            <a:lvl1pPr algn="ctr">
              <a:defRPr sz="1039">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593527" y="11300181"/>
            <a:ext cx="1782009" cy="649111"/>
          </a:xfrm>
          <a:prstGeom prst="rect">
            <a:avLst/>
          </a:prstGeom>
        </p:spPr>
        <p:txBody>
          <a:bodyPr vert="horz" lIns="91440" tIns="45720" rIns="91440" bIns="45720" rtlCol="0" anchor="ctr"/>
          <a:lstStyle>
            <a:lvl1pPr algn="r">
              <a:defRPr sz="1039">
                <a:solidFill>
                  <a:schemeClr val="tx1">
                    <a:tint val="75000"/>
                  </a:schemeClr>
                </a:solidFill>
              </a:defRPr>
            </a:lvl1pPr>
          </a:lstStyle>
          <a:p>
            <a:fld id="{C8ED07C6-A91D-484A-8E53-AEF3F6D0D102}" type="slidenum">
              <a:rPr kumimoji="1" lang="ja-JP" altLang="en-US" smtClean="0"/>
              <a:t>‹#›</a:t>
            </a:fld>
            <a:endParaRPr kumimoji="1" lang="ja-JP" altLang="en-US"/>
          </a:p>
        </p:txBody>
      </p:sp>
    </p:spTree>
    <p:extLst>
      <p:ext uri="{BB962C8B-B14F-4D97-AF65-F5344CB8AC3E}">
        <p14:creationId xmlns:p14="http://schemas.microsoft.com/office/powerpoint/2010/main" val="261694094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791962" rtl="0" eaLnBrk="1" latinLnBrk="0" hangingPunct="1">
        <a:lnSpc>
          <a:spcPct val="90000"/>
        </a:lnSpc>
        <a:spcBef>
          <a:spcPct val="0"/>
        </a:spcBef>
        <a:buNone/>
        <a:defRPr kumimoji="1" sz="3811" kern="1200">
          <a:solidFill>
            <a:schemeClr val="tx1"/>
          </a:solidFill>
          <a:latin typeface="+mj-lt"/>
          <a:ea typeface="+mj-ea"/>
          <a:cs typeface="+mj-cs"/>
        </a:defRPr>
      </a:lvl1pPr>
    </p:titleStyle>
    <p:bodyStyle>
      <a:lvl1pPr marL="197990" indent="-197990" algn="l" defTabSz="791962" rtl="0" eaLnBrk="1" latinLnBrk="0" hangingPunct="1">
        <a:lnSpc>
          <a:spcPct val="90000"/>
        </a:lnSpc>
        <a:spcBef>
          <a:spcPts val="866"/>
        </a:spcBef>
        <a:buFont typeface="Arial" panose="020B0604020202020204" pitchFamily="34" charset="0"/>
        <a:buChar char="•"/>
        <a:defRPr kumimoji="1" sz="2425" kern="1200">
          <a:solidFill>
            <a:schemeClr val="tx1"/>
          </a:solidFill>
          <a:latin typeface="+mn-lt"/>
          <a:ea typeface="+mn-ea"/>
          <a:cs typeface="+mn-cs"/>
        </a:defRPr>
      </a:lvl1pPr>
      <a:lvl2pPr marL="593971" indent="-197990" algn="l" defTabSz="791962" rtl="0" eaLnBrk="1" latinLnBrk="0" hangingPunct="1">
        <a:lnSpc>
          <a:spcPct val="90000"/>
        </a:lnSpc>
        <a:spcBef>
          <a:spcPts val="433"/>
        </a:spcBef>
        <a:buFont typeface="Arial" panose="020B0604020202020204" pitchFamily="34" charset="0"/>
        <a:buChar char="•"/>
        <a:defRPr kumimoji="1" sz="2079" kern="1200">
          <a:solidFill>
            <a:schemeClr val="tx1"/>
          </a:solidFill>
          <a:latin typeface="+mn-lt"/>
          <a:ea typeface="+mn-ea"/>
          <a:cs typeface="+mn-cs"/>
        </a:defRPr>
      </a:lvl2pPr>
      <a:lvl3pPr marL="989952" indent="-197990" algn="l" defTabSz="791962" rtl="0" eaLnBrk="1" latinLnBrk="0" hangingPunct="1">
        <a:lnSpc>
          <a:spcPct val="90000"/>
        </a:lnSpc>
        <a:spcBef>
          <a:spcPts val="433"/>
        </a:spcBef>
        <a:buFont typeface="Arial" panose="020B0604020202020204" pitchFamily="34" charset="0"/>
        <a:buChar char="•"/>
        <a:defRPr kumimoji="1" sz="1732" kern="1200">
          <a:solidFill>
            <a:schemeClr val="tx1"/>
          </a:solidFill>
          <a:latin typeface="+mn-lt"/>
          <a:ea typeface="+mn-ea"/>
          <a:cs typeface="+mn-cs"/>
        </a:defRPr>
      </a:lvl3pPr>
      <a:lvl4pPr marL="1385933" indent="-197990" algn="l" defTabSz="791962" rtl="0" eaLnBrk="1" latinLnBrk="0" hangingPunct="1">
        <a:lnSpc>
          <a:spcPct val="90000"/>
        </a:lnSpc>
        <a:spcBef>
          <a:spcPts val="433"/>
        </a:spcBef>
        <a:buFont typeface="Arial" panose="020B0604020202020204" pitchFamily="34" charset="0"/>
        <a:buChar char="•"/>
        <a:defRPr kumimoji="1" sz="1559" kern="1200">
          <a:solidFill>
            <a:schemeClr val="tx1"/>
          </a:solidFill>
          <a:latin typeface="+mn-lt"/>
          <a:ea typeface="+mn-ea"/>
          <a:cs typeface="+mn-cs"/>
        </a:defRPr>
      </a:lvl4pPr>
      <a:lvl5pPr marL="1781914" indent="-197990" algn="l" defTabSz="791962" rtl="0" eaLnBrk="1" latinLnBrk="0" hangingPunct="1">
        <a:lnSpc>
          <a:spcPct val="90000"/>
        </a:lnSpc>
        <a:spcBef>
          <a:spcPts val="433"/>
        </a:spcBef>
        <a:buFont typeface="Arial" panose="020B0604020202020204" pitchFamily="34" charset="0"/>
        <a:buChar char="•"/>
        <a:defRPr kumimoji="1" sz="1559" kern="1200">
          <a:solidFill>
            <a:schemeClr val="tx1"/>
          </a:solidFill>
          <a:latin typeface="+mn-lt"/>
          <a:ea typeface="+mn-ea"/>
          <a:cs typeface="+mn-cs"/>
        </a:defRPr>
      </a:lvl5pPr>
      <a:lvl6pPr marL="2177895" indent="-197990" algn="l" defTabSz="791962" rtl="0" eaLnBrk="1" latinLnBrk="0" hangingPunct="1">
        <a:lnSpc>
          <a:spcPct val="90000"/>
        </a:lnSpc>
        <a:spcBef>
          <a:spcPts val="433"/>
        </a:spcBef>
        <a:buFont typeface="Arial" panose="020B0604020202020204" pitchFamily="34" charset="0"/>
        <a:buChar char="•"/>
        <a:defRPr kumimoji="1" sz="1559" kern="1200">
          <a:solidFill>
            <a:schemeClr val="tx1"/>
          </a:solidFill>
          <a:latin typeface="+mn-lt"/>
          <a:ea typeface="+mn-ea"/>
          <a:cs typeface="+mn-cs"/>
        </a:defRPr>
      </a:lvl6pPr>
      <a:lvl7pPr marL="2573876" indent="-197990" algn="l" defTabSz="791962" rtl="0" eaLnBrk="1" latinLnBrk="0" hangingPunct="1">
        <a:lnSpc>
          <a:spcPct val="90000"/>
        </a:lnSpc>
        <a:spcBef>
          <a:spcPts val="433"/>
        </a:spcBef>
        <a:buFont typeface="Arial" panose="020B0604020202020204" pitchFamily="34" charset="0"/>
        <a:buChar char="•"/>
        <a:defRPr kumimoji="1" sz="1559" kern="1200">
          <a:solidFill>
            <a:schemeClr val="tx1"/>
          </a:solidFill>
          <a:latin typeface="+mn-lt"/>
          <a:ea typeface="+mn-ea"/>
          <a:cs typeface="+mn-cs"/>
        </a:defRPr>
      </a:lvl7pPr>
      <a:lvl8pPr marL="2969857" indent="-197990" algn="l" defTabSz="791962" rtl="0" eaLnBrk="1" latinLnBrk="0" hangingPunct="1">
        <a:lnSpc>
          <a:spcPct val="90000"/>
        </a:lnSpc>
        <a:spcBef>
          <a:spcPts val="433"/>
        </a:spcBef>
        <a:buFont typeface="Arial" panose="020B0604020202020204" pitchFamily="34" charset="0"/>
        <a:buChar char="•"/>
        <a:defRPr kumimoji="1" sz="1559" kern="1200">
          <a:solidFill>
            <a:schemeClr val="tx1"/>
          </a:solidFill>
          <a:latin typeface="+mn-lt"/>
          <a:ea typeface="+mn-ea"/>
          <a:cs typeface="+mn-cs"/>
        </a:defRPr>
      </a:lvl8pPr>
      <a:lvl9pPr marL="3365838" indent="-197990" algn="l" defTabSz="791962" rtl="0" eaLnBrk="1" latinLnBrk="0" hangingPunct="1">
        <a:lnSpc>
          <a:spcPct val="90000"/>
        </a:lnSpc>
        <a:spcBef>
          <a:spcPts val="433"/>
        </a:spcBef>
        <a:buFont typeface="Arial" panose="020B0604020202020204" pitchFamily="34" charset="0"/>
        <a:buChar char="•"/>
        <a:defRPr kumimoji="1" sz="1559" kern="1200">
          <a:solidFill>
            <a:schemeClr val="tx1"/>
          </a:solidFill>
          <a:latin typeface="+mn-lt"/>
          <a:ea typeface="+mn-ea"/>
          <a:cs typeface="+mn-cs"/>
        </a:defRPr>
      </a:lvl9pPr>
    </p:bodyStyle>
    <p:otherStyle>
      <a:defPPr>
        <a:defRPr lang="en-US"/>
      </a:defPPr>
      <a:lvl1pPr marL="0" algn="l" defTabSz="791962" rtl="0" eaLnBrk="1" latinLnBrk="0" hangingPunct="1">
        <a:defRPr kumimoji="1" sz="1559" kern="1200">
          <a:solidFill>
            <a:schemeClr val="tx1"/>
          </a:solidFill>
          <a:latin typeface="+mn-lt"/>
          <a:ea typeface="+mn-ea"/>
          <a:cs typeface="+mn-cs"/>
        </a:defRPr>
      </a:lvl1pPr>
      <a:lvl2pPr marL="395981" algn="l" defTabSz="791962" rtl="0" eaLnBrk="1" latinLnBrk="0" hangingPunct="1">
        <a:defRPr kumimoji="1" sz="1559" kern="1200">
          <a:solidFill>
            <a:schemeClr val="tx1"/>
          </a:solidFill>
          <a:latin typeface="+mn-lt"/>
          <a:ea typeface="+mn-ea"/>
          <a:cs typeface="+mn-cs"/>
        </a:defRPr>
      </a:lvl2pPr>
      <a:lvl3pPr marL="791962" algn="l" defTabSz="791962" rtl="0" eaLnBrk="1" latinLnBrk="0" hangingPunct="1">
        <a:defRPr kumimoji="1" sz="1559" kern="1200">
          <a:solidFill>
            <a:schemeClr val="tx1"/>
          </a:solidFill>
          <a:latin typeface="+mn-lt"/>
          <a:ea typeface="+mn-ea"/>
          <a:cs typeface="+mn-cs"/>
        </a:defRPr>
      </a:lvl3pPr>
      <a:lvl4pPr marL="1187943" algn="l" defTabSz="791962" rtl="0" eaLnBrk="1" latinLnBrk="0" hangingPunct="1">
        <a:defRPr kumimoji="1" sz="1559" kern="1200">
          <a:solidFill>
            <a:schemeClr val="tx1"/>
          </a:solidFill>
          <a:latin typeface="+mn-lt"/>
          <a:ea typeface="+mn-ea"/>
          <a:cs typeface="+mn-cs"/>
        </a:defRPr>
      </a:lvl4pPr>
      <a:lvl5pPr marL="1583924" algn="l" defTabSz="791962" rtl="0" eaLnBrk="1" latinLnBrk="0" hangingPunct="1">
        <a:defRPr kumimoji="1" sz="1559" kern="1200">
          <a:solidFill>
            <a:schemeClr val="tx1"/>
          </a:solidFill>
          <a:latin typeface="+mn-lt"/>
          <a:ea typeface="+mn-ea"/>
          <a:cs typeface="+mn-cs"/>
        </a:defRPr>
      </a:lvl5pPr>
      <a:lvl6pPr marL="1979905" algn="l" defTabSz="791962" rtl="0" eaLnBrk="1" latinLnBrk="0" hangingPunct="1">
        <a:defRPr kumimoji="1" sz="1559" kern="1200">
          <a:solidFill>
            <a:schemeClr val="tx1"/>
          </a:solidFill>
          <a:latin typeface="+mn-lt"/>
          <a:ea typeface="+mn-ea"/>
          <a:cs typeface="+mn-cs"/>
        </a:defRPr>
      </a:lvl6pPr>
      <a:lvl7pPr marL="2375886" algn="l" defTabSz="791962" rtl="0" eaLnBrk="1" latinLnBrk="0" hangingPunct="1">
        <a:defRPr kumimoji="1" sz="1559" kern="1200">
          <a:solidFill>
            <a:schemeClr val="tx1"/>
          </a:solidFill>
          <a:latin typeface="+mn-lt"/>
          <a:ea typeface="+mn-ea"/>
          <a:cs typeface="+mn-cs"/>
        </a:defRPr>
      </a:lvl7pPr>
      <a:lvl8pPr marL="2771866" algn="l" defTabSz="791962" rtl="0" eaLnBrk="1" latinLnBrk="0" hangingPunct="1">
        <a:defRPr kumimoji="1" sz="1559" kern="1200">
          <a:solidFill>
            <a:schemeClr val="tx1"/>
          </a:solidFill>
          <a:latin typeface="+mn-lt"/>
          <a:ea typeface="+mn-ea"/>
          <a:cs typeface="+mn-cs"/>
        </a:defRPr>
      </a:lvl8pPr>
      <a:lvl9pPr marL="3167847" algn="l" defTabSz="791962" rtl="0" eaLnBrk="1" latinLnBrk="0" hangingPunct="1">
        <a:defRPr kumimoji="1" sz="155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g"/><Relationship Id="rId17" Type="http://schemas.openxmlformats.org/officeDocument/2006/relationships/image" Target="../media/image16.jpeg"/><Relationship Id="rId2" Type="http://schemas.openxmlformats.org/officeDocument/2006/relationships/image" Target="../media/image1.png"/><Relationship Id="rId16" Type="http://schemas.openxmlformats.org/officeDocument/2006/relationships/image" Target="../media/image15.jpg"/><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jp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png"/><Relationship Id="rId1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FDAFF8D-BC28-47FB-8676-BC7A012A215F}"/>
              </a:ext>
            </a:extLst>
          </p:cNvPr>
          <p:cNvSpPr>
            <a:spLocks noGrp="1"/>
          </p:cNvSpPr>
          <p:nvPr>
            <p:ph type="ctrTitle"/>
          </p:nvPr>
        </p:nvSpPr>
        <p:spPr>
          <a:xfrm>
            <a:off x="11431336" y="3403601"/>
            <a:ext cx="6732032" cy="846666"/>
          </a:xfrm>
        </p:spPr>
        <p:txBody>
          <a:bodyPr>
            <a:normAutofit/>
          </a:bodyPr>
          <a:lstStyle/>
          <a:p>
            <a:r>
              <a:rPr lang="ja-JP" altLang="en-US" dirty="0"/>
              <a:t>　</a:t>
            </a:r>
            <a:endParaRPr kumimoji="1" lang="ja-JP" altLang="en-US" dirty="0"/>
          </a:p>
        </p:txBody>
      </p:sp>
      <p:sp>
        <p:nvSpPr>
          <p:cNvPr id="3" name="字幕 2">
            <a:extLst>
              <a:ext uri="{FF2B5EF4-FFF2-40B4-BE49-F238E27FC236}">
                <a16:creationId xmlns:a16="http://schemas.microsoft.com/office/drawing/2014/main" id="{74CBDEE8-31CE-4B39-8D71-2F84B0475052}"/>
              </a:ext>
            </a:extLst>
          </p:cNvPr>
          <p:cNvSpPr>
            <a:spLocks noGrp="1"/>
          </p:cNvSpPr>
          <p:nvPr>
            <p:ph type="subTitle" idx="1"/>
          </p:nvPr>
        </p:nvSpPr>
        <p:spPr>
          <a:xfrm>
            <a:off x="3872408" y="7290873"/>
            <a:ext cx="3228000" cy="2340141"/>
          </a:xfrm>
        </p:spPr>
        <p:txBody>
          <a:bodyPr/>
          <a:lstStyle/>
          <a:p>
            <a:pPr algn="l"/>
            <a:endParaRPr kumimoji="1" lang="en-US" altLang="ja-JP" dirty="0">
              <a:latin typeface="HGP創英角ﾎﾟｯﾌﾟ体" panose="040B0A00000000000000" pitchFamily="50" charset="-128"/>
              <a:ea typeface="HGP創英角ﾎﾟｯﾌﾟ体" panose="040B0A00000000000000" pitchFamily="50" charset="-128"/>
            </a:endParaRPr>
          </a:p>
          <a:p>
            <a:pPr algn="l"/>
            <a:r>
              <a:rPr kumimoji="1" lang="ja-JP" altLang="en-US" sz="1400" dirty="0">
                <a:latin typeface="HGP創英角ﾎﾟｯﾌﾟ体" panose="040B0A00000000000000" pitchFamily="50" charset="-128"/>
                <a:ea typeface="HGP創英角ﾎﾟｯﾌﾟ体" panose="040B0A00000000000000" pitchFamily="50" charset="-128"/>
              </a:rPr>
              <a:t>　</a:t>
            </a:r>
            <a:r>
              <a:rPr kumimoji="1" lang="en-US" altLang="ja-JP" sz="1400" dirty="0">
                <a:latin typeface="HGP創英角ﾎﾟｯﾌﾟ体" panose="040B0A00000000000000" pitchFamily="50" charset="-128"/>
                <a:ea typeface="HGP創英角ﾎﾟｯﾌﾟ体" panose="040B0A00000000000000" pitchFamily="50" charset="-128"/>
              </a:rPr>
              <a:t>YOUTUBE</a:t>
            </a:r>
            <a:r>
              <a:rPr lang="ja-JP" altLang="en-US" sz="1400" dirty="0">
                <a:latin typeface="HGP創英角ﾎﾟｯﾌﾟ体" panose="040B0A00000000000000" pitchFamily="50" charset="-128"/>
                <a:ea typeface="HGP創英角ﾎﾟｯﾌﾟ体" panose="040B0A00000000000000" pitchFamily="50" charset="-128"/>
              </a:rPr>
              <a:t>チャンネル開設いたしました！西の京の一日が分かります！一度ご覧ください！</a:t>
            </a:r>
            <a:endParaRPr kumimoji="1" lang="en-US" altLang="ja-JP" sz="1400" dirty="0">
              <a:latin typeface="HGP創英角ﾎﾟｯﾌﾟ体" panose="040B0A00000000000000" pitchFamily="50" charset="-128"/>
              <a:ea typeface="HGP創英角ﾎﾟｯﾌﾟ体" panose="040B0A00000000000000" pitchFamily="50" charset="-128"/>
            </a:endParaRPr>
          </a:p>
        </p:txBody>
      </p:sp>
      <p:sp>
        <p:nvSpPr>
          <p:cNvPr id="4" name="タイトル 1">
            <a:extLst>
              <a:ext uri="{FF2B5EF4-FFF2-40B4-BE49-F238E27FC236}">
                <a16:creationId xmlns:a16="http://schemas.microsoft.com/office/drawing/2014/main" id="{7F5D5E1D-0436-4341-8059-98338B570638}"/>
              </a:ext>
            </a:extLst>
          </p:cNvPr>
          <p:cNvSpPr txBox="1">
            <a:spLocks/>
          </p:cNvSpPr>
          <p:nvPr/>
        </p:nvSpPr>
        <p:spPr>
          <a:xfrm>
            <a:off x="5975429" y="1229240"/>
            <a:ext cx="2252570" cy="491066"/>
          </a:xfrm>
          <a:prstGeom prst="rect">
            <a:avLst/>
          </a:prstGeom>
        </p:spPr>
        <p:txBody>
          <a:bodyPr vert="horz" lIns="91440" tIns="45720" rIns="91440" bIns="45720" rtlCol="0" anchor="b">
            <a:noAutofit/>
          </a:bodyPr>
          <a:lstStyle>
            <a:lvl1pPr algn="ctr" defTabSz="791962" rtl="0" eaLnBrk="1" latinLnBrk="0" hangingPunct="1">
              <a:lnSpc>
                <a:spcPct val="90000"/>
              </a:lnSpc>
              <a:spcBef>
                <a:spcPct val="0"/>
              </a:spcBef>
              <a:buNone/>
              <a:defRPr kumimoji="1" sz="5197" kern="1200">
                <a:solidFill>
                  <a:schemeClr val="tx1"/>
                </a:solidFill>
                <a:latin typeface="+mj-lt"/>
                <a:ea typeface="+mj-ea"/>
                <a:cs typeface="+mj-cs"/>
              </a:defRPr>
            </a:lvl1pPr>
          </a:lstStyle>
          <a:p>
            <a:r>
              <a:rPr lang="en-US" altLang="ja-JP" sz="1050" dirty="0">
                <a:latin typeface="HGP創英角ﾎﾟｯﾌﾟ体" panose="040B0A00000000000000" pitchFamily="50" charset="-128"/>
                <a:ea typeface="HGP創英角ﾎﾟｯﾌﾟ体" panose="040B0A00000000000000" pitchFamily="50" charset="-128"/>
              </a:rPr>
              <a:t>VOL.2</a:t>
            </a:r>
          </a:p>
          <a:p>
            <a:r>
              <a:rPr lang="en-US" altLang="ja-JP" sz="1050" dirty="0">
                <a:latin typeface="HGP創英角ﾎﾟｯﾌﾟ体" panose="040B0A00000000000000" pitchFamily="50" charset="-128"/>
                <a:ea typeface="HGP創英角ﾎﾟｯﾌﾟ体" panose="040B0A00000000000000" pitchFamily="50" charset="-128"/>
              </a:rPr>
              <a:t>2021</a:t>
            </a:r>
            <a:r>
              <a:rPr lang="ja-JP" altLang="en-US" sz="1050" dirty="0">
                <a:latin typeface="HGP創英角ﾎﾟｯﾌﾟ体" panose="040B0A00000000000000" pitchFamily="50" charset="-128"/>
                <a:ea typeface="HGP創英角ﾎﾟｯﾌﾟ体" panose="040B0A00000000000000" pitchFamily="50" charset="-128"/>
              </a:rPr>
              <a:t>年</a:t>
            </a:r>
            <a:r>
              <a:rPr lang="en-US" altLang="ja-JP" sz="1050" dirty="0">
                <a:latin typeface="HGP創英角ﾎﾟｯﾌﾟ体" panose="040B0A00000000000000" pitchFamily="50" charset="-128"/>
                <a:ea typeface="HGP創英角ﾎﾟｯﾌﾟ体" panose="040B0A00000000000000" pitchFamily="50" charset="-128"/>
              </a:rPr>
              <a:t>12</a:t>
            </a:r>
            <a:r>
              <a:rPr lang="ja-JP" altLang="en-US" sz="1050" dirty="0">
                <a:latin typeface="HGP創英角ﾎﾟｯﾌﾟ体" panose="040B0A00000000000000" pitchFamily="50" charset="-128"/>
                <a:ea typeface="HGP創英角ﾎﾟｯﾌﾟ体" panose="040B0A00000000000000" pitchFamily="50" charset="-128"/>
              </a:rPr>
              <a:t>月号</a:t>
            </a:r>
          </a:p>
        </p:txBody>
      </p:sp>
      <p:sp>
        <p:nvSpPr>
          <p:cNvPr id="5" name="正方形/長方形 4">
            <a:extLst>
              <a:ext uri="{FF2B5EF4-FFF2-40B4-BE49-F238E27FC236}">
                <a16:creationId xmlns:a16="http://schemas.microsoft.com/office/drawing/2014/main" id="{EAA04CEF-B014-49C5-BBB2-7EB92DA0EAD7}"/>
              </a:ext>
            </a:extLst>
          </p:cNvPr>
          <p:cNvSpPr/>
          <p:nvPr/>
        </p:nvSpPr>
        <p:spPr>
          <a:xfrm>
            <a:off x="247588" y="1075298"/>
            <a:ext cx="6417141" cy="923330"/>
          </a:xfrm>
          <a:prstGeom prst="rect">
            <a:avLst/>
          </a:prstGeom>
          <a:noFill/>
        </p:spPr>
        <p:txBody>
          <a:bodyPr wrap="none" lIns="91440" tIns="45720" rIns="91440" bIns="45720">
            <a:spAutoFit/>
          </a:bodyPr>
          <a:lstStyle/>
          <a:p>
            <a:pPr algn="ctr"/>
            <a:r>
              <a:rPr lang="ja-JP" altLang="en-US" sz="5400" b="1" dirty="0">
                <a:ln w="9525">
                  <a:solidFill>
                    <a:schemeClr val="bg1"/>
                  </a:solidFill>
                  <a:prstDash val="solid"/>
                </a:ln>
                <a:solidFill>
                  <a:schemeClr val="accent1">
                    <a:lumMod val="60000"/>
                    <a:lumOff val="40000"/>
                  </a:schemeClr>
                </a:solidFill>
                <a:effectLst>
                  <a:outerShdw blurRad="12700" dist="38100" dir="2700000" algn="tl" rotWithShape="0">
                    <a:schemeClr val="accent5">
                      <a:lumMod val="60000"/>
                      <a:lumOff val="40000"/>
                    </a:schemeClr>
                  </a:outerShdw>
                </a:effectLst>
                <a:latin typeface="HGS創英角ﾎﾟｯﾌﾟ体" panose="040B0A00000000000000" pitchFamily="50" charset="-128"/>
                <a:ea typeface="HGS創英角ﾎﾟｯﾌﾟ体" panose="040B0A00000000000000" pitchFamily="50" charset="-128"/>
              </a:rPr>
              <a:t>西の京</a:t>
            </a:r>
            <a:r>
              <a:rPr lang="ja-JP" altLang="en-US" sz="5400" b="1" dirty="0">
                <a:ln w="9525">
                  <a:solidFill>
                    <a:schemeClr val="bg1"/>
                  </a:solidFill>
                  <a:prstDash val="solid"/>
                </a:ln>
                <a:solidFill>
                  <a:schemeClr val="accent1">
                    <a:lumMod val="60000"/>
                    <a:lumOff val="40000"/>
                  </a:schemeClr>
                </a:solidFill>
                <a:effectLst>
                  <a:outerShdw blurRad="12700" dist="38100" dir="2700000" algn="tl" rotWithShape="0">
                    <a:schemeClr val="accent5">
                      <a:lumMod val="60000"/>
                      <a:lumOff val="40000"/>
                    </a:schemeClr>
                  </a:outerShdw>
                </a:effectLst>
                <a:latin typeface="HGS創英角ﾎﾟｯﾌﾟ体" panose="040B0A00000000000000" pitchFamily="50" charset="-128"/>
                <a:ea typeface="HGS創英角ﾎﾟｯﾌﾟ体" panose="040B0A00000000000000" pitchFamily="50" charset="-128"/>
                <a:cs typeface="Aharoni" panose="020B0604020202020204" pitchFamily="2" charset="-79"/>
              </a:rPr>
              <a:t>デイケア便り</a:t>
            </a:r>
            <a:endParaRPr lang="en-US" altLang="ja-JP" sz="5400" b="1" dirty="0">
              <a:ln w="9525">
                <a:solidFill>
                  <a:schemeClr val="bg1"/>
                </a:solidFill>
                <a:prstDash val="solid"/>
              </a:ln>
              <a:solidFill>
                <a:schemeClr val="accent1">
                  <a:lumMod val="60000"/>
                  <a:lumOff val="40000"/>
                </a:schemeClr>
              </a:solidFill>
              <a:effectLst>
                <a:outerShdw blurRad="12700" dist="38100" dir="2700000" algn="tl" rotWithShape="0">
                  <a:schemeClr val="accent5">
                    <a:lumMod val="60000"/>
                    <a:lumOff val="40000"/>
                  </a:schemeClr>
                </a:outerShdw>
              </a:effectLst>
              <a:latin typeface="HGS創英角ﾎﾟｯﾌﾟ体" panose="040B0A00000000000000" pitchFamily="50" charset="-128"/>
              <a:ea typeface="HGS創英角ﾎﾟｯﾌﾟ体" panose="040B0A00000000000000" pitchFamily="50" charset="-128"/>
              <a:cs typeface="Aharoni" panose="020B0604020202020204" pitchFamily="2" charset="-79"/>
            </a:endParaRPr>
          </a:p>
        </p:txBody>
      </p:sp>
      <p:pic>
        <p:nvPicPr>
          <p:cNvPr id="7" name="図 6">
            <a:extLst>
              <a:ext uri="{FF2B5EF4-FFF2-40B4-BE49-F238E27FC236}">
                <a16:creationId xmlns:a16="http://schemas.microsoft.com/office/drawing/2014/main" id="{DE56F1BC-D314-4B64-AD62-7CC4D90C7483}"/>
              </a:ext>
            </a:extLst>
          </p:cNvPr>
          <p:cNvPicPr>
            <a:picLocks noChangeAspect="1"/>
          </p:cNvPicPr>
          <p:nvPr/>
        </p:nvPicPr>
        <p:blipFill>
          <a:blip r:embed="rId2"/>
          <a:stretch>
            <a:fillRect/>
          </a:stretch>
        </p:blipFill>
        <p:spPr>
          <a:xfrm>
            <a:off x="4267525" y="8369330"/>
            <a:ext cx="731455" cy="742014"/>
          </a:xfrm>
          <a:prstGeom prst="rect">
            <a:avLst/>
          </a:prstGeom>
        </p:spPr>
      </p:pic>
      <p:pic>
        <p:nvPicPr>
          <p:cNvPr id="9" name="図 8" descr="テーブル&#10;&#10;中程度の精度で自動的に生成された説明">
            <a:extLst>
              <a:ext uri="{FF2B5EF4-FFF2-40B4-BE49-F238E27FC236}">
                <a16:creationId xmlns:a16="http://schemas.microsoft.com/office/drawing/2014/main" id="{7E0C2A37-AA9F-41CF-B933-9AC3DCF29D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2408" y="9060531"/>
            <a:ext cx="3545019" cy="556819"/>
          </a:xfrm>
          <a:prstGeom prst="rect">
            <a:avLst/>
          </a:prstGeom>
        </p:spPr>
      </p:pic>
      <p:sp>
        <p:nvSpPr>
          <p:cNvPr id="10" name="正方形/長方形 9">
            <a:extLst>
              <a:ext uri="{FF2B5EF4-FFF2-40B4-BE49-F238E27FC236}">
                <a16:creationId xmlns:a16="http://schemas.microsoft.com/office/drawing/2014/main" id="{D09442C7-4D89-4014-BCCB-6F266D22A8B4}"/>
              </a:ext>
            </a:extLst>
          </p:cNvPr>
          <p:cNvSpPr/>
          <p:nvPr/>
        </p:nvSpPr>
        <p:spPr>
          <a:xfrm>
            <a:off x="3578586" y="9184595"/>
            <a:ext cx="3712463" cy="307777"/>
          </a:xfrm>
          <a:prstGeom prst="rect">
            <a:avLst/>
          </a:prstGeom>
          <a:noFill/>
        </p:spPr>
        <p:txBody>
          <a:bodyPr wrap="square" lIns="91440" tIns="45720" rIns="91440" bIns="45720">
            <a:spAutoFit/>
          </a:bodyPr>
          <a:lstStyle/>
          <a:p>
            <a:pPr algn="ctr"/>
            <a:r>
              <a:rPr lang="ja-JP" altLang="en-US" sz="1400" dirty="0">
                <a:ln w="0"/>
                <a:effectLst>
                  <a:outerShdw blurRad="38100" dist="25400" dir="5400000" algn="ctr" rotWithShape="0">
                    <a:srgbClr val="6E747A">
                      <a:alpha val="43000"/>
                    </a:srgbClr>
                  </a:outerShdw>
                </a:effectLst>
              </a:rPr>
              <a:t>西の京デイケア</a:t>
            </a:r>
            <a:r>
              <a:rPr lang="en-US" altLang="ja-JP" sz="1400" dirty="0">
                <a:ln w="0"/>
                <a:effectLst>
                  <a:outerShdw blurRad="38100" dist="25400" dir="5400000" algn="ctr" rotWithShape="0">
                    <a:srgbClr val="6E747A">
                      <a:alpha val="43000"/>
                    </a:srgbClr>
                  </a:outerShdw>
                </a:effectLst>
              </a:rPr>
              <a:t>YOUTUBE</a:t>
            </a:r>
            <a:endParaRPr lang="ja-JP" altLang="en-US" sz="1400" b="0" cap="none" spc="0" dirty="0">
              <a:ln w="0"/>
              <a:effectLst>
                <a:outerShdw blurRad="38100" dist="25400" dir="5400000" algn="ctr" rotWithShape="0">
                  <a:srgbClr val="6E747A">
                    <a:alpha val="43000"/>
                  </a:srgbClr>
                </a:outerShdw>
              </a:effectLst>
            </a:endParaRPr>
          </a:p>
        </p:txBody>
      </p:sp>
      <p:sp>
        <p:nvSpPr>
          <p:cNvPr id="14" name="テキスト ボックス 13">
            <a:extLst>
              <a:ext uri="{FF2B5EF4-FFF2-40B4-BE49-F238E27FC236}">
                <a16:creationId xmlns:a16="http://schemas.microsoft.com/office/drawing/2014/main" id="{82B03329-AA69-4590-A22C-BA1B9EC81DAA}"/>
              </a:ext>
            </a:extLst>
          </p:cNvPr>
          <p:cNvSpPr txBox="1"/>
          <p:nvPr/>
        </p:nvSpPr>
        <p:spPr>
          <a:xfrm>
            <a:off x="1333625" y="3798921"/>
            <a:ext cx="2281668" cy="1477328"/>
          </a:xfrm>
          <a:prstGeom prst="rect">
            <a:avLst/>
          </a:prstGeom>
          <a:noFill/>
        </p:spPr>
        <p:txBody>
          <a:bodyPr wrap="square" rtlCol="0">
            <a:spAutoFit/>
          </a:bodyPr>
          <a:lstStyle/>
          <a:p>
            <a:r>
              <a:rPr kumimoji="1" lang="ja-JP" altLang="en-US" sz="900" dirty="0">
                <a:latin typeface="HGS創英角ﾎﾟｯﾌﾟ体" panose="040B0A00000000000000" pitchFamily="50" charset="-128"/>
                <a:ea typeface="HGS創英角ﾎﾟｯﾌﾟ体" panose="040B0A00000000000000" pitchFamily="50" charset="-128"/>
              </a:rPr>
              <a:t>　西の京デイケアでは、「</a:t>
            </a:r>
            <a:r>
              <a:rPr kumimoji="1" lang="ja-JP" altLang="en-US" sz="900" dirty="0">
                <a:highlight>
                  <a:srgbClr val="FFFF00"/>
                </a:highlight>
                <a:latin typeface="HGS創英角ﾎﾟｯﾌﾟ体" panose="040B0A00000000000000" pitchFamily="50" charset="-128"/>
                <a:ea typeface="HGS創英角ﾎﾟｯﾌﾟ体" panose="040B0A00000000000000" pitchFamily="50" charset="-128"/>
              </a:rPr>
              <a:t>フレイル</a:t>
            </a:r>
            <a:r>
              <a:rPr kumimoji="1" lang="ja-JP" altLang="en-US" sz="900" dirty="0">
                <a:latin typeface="HGS創英角ﾎﾟｯﾌﾟ体" panose="040B0A00000000000000" pitchFamily="50" charset="-128"/>
                <a:ea typeface="HGS創英角ﾎﾟｯﾌﾟ体" panose="040B0A00000000000000" pitchFamily="50" charset="-128"/>
              </a:rPr>
              <a:t>」予防に取り組んでいます。</a:t>
            </a:r>
            <a:endParaRPr kumimoji="1" lang="en-US" altLang="ja-JP" sz="900" dirty="0">
              <a:latin typeface="HGS創英角ﾎﾟｯﾌﾟ体" panose="040B0A00000000000000" pitchFamily="50" charset="-128"/>
              <a:ea typeface="HGS創英角ﾎﾟｯﾌﾟ体" panose="040B0A00000000000000" pitchFamily="50" charset="-128"/>
            </a:endParaRPr>
          </a:p>
          <a:p>
            <a:r>
              <a:rPr kumimoji="1" lang="ja-JP" altLang="en-US" sz="900" dirty="0">
                <a:latin typeface="HGS創英角ﾎﾟｯﾌﾟ体" panose="040B0A00000000000000" pitchFamily="50" charset="-128"/>
                <a:ea typeface="HGS創英角ﾎﾟｯﾌﾟ体" panose="040B0A00000000000000" pitchFamily="50" charset="-128"/>
              </a:rPr>
              <a:t>　フレイルとは、「虚弱」「老衰」などと言われていますが、健康な状態と日常生活でサポートが必要な要介護状態の中間を意味しています。</a:t>
            </a:r>
            <a:r>
              <a:rPr kumimoji="1" lang="ja-JP" altLang="en-US" sz="400" dirty="0">
                <a:latin typeface="HGS創英角ﾎﾟｯﾌﾟ体" panose="040B0A00000000000000" pitchFamily="50" charset="-128"/>
                <a:ea typeface="HGS創英角ﾎﾟｯﾌﾟ体" panose="040B0A00000000000000" pitchFamily="50" charset="-128"/>
              </a:rPr>
              <a:t>（厚生労働省研究班の報告書より）</a:t>
            </a:r>
            <a:endParaRPr kumimoji="1" lang="en-US" altLang="ja-JP" sz="400" dirty="0">
              <a:latin typeface="HGS創英角ﾎﾟｯﾌﾟ体" panose="040B0A00000000000000" pitchFamily="50" charset="-128"/>
              <a:ea typeface="HGS創英角ﾎﾟｯﾌﾟ体" panose="040B0A00000000000000" pitchFamily="50" charset="-128"/>
            </a:endParaRPr>
          </a:p>
          <a:p>
            <a:r>
              <a:rPr kumimoji="1" lang="ja-JP" altLang="en-US" sz="900" dirty="0">
                <a:latin typeface="HGS創英角ﾎﾟｯﾌﾟ体" panose="040B0A00000000000000" pitchFamily="50" charset="-128"/>
                <a:ea typeface="HGS創英角ﾎﾟｯﾌﾟ体" panose="040B0A00000000000000" pitchFamily="50" charset="-128"/>
              </a:rPr>
              <a:t>　フレイル予防として、</a:t>
            </a:r>
            <a:r>
              <a:rPr kumimoji="1" lang="ja-JP" altLang="en-US" sz="900" dirty="0">
                <a:highlight>
                  <a:srgbClr val="00FF00"/>
                </a:highlight>
                <a:latin typeface="HGS創英角ﾎﾟｯﾌﾟ体" panose="040B0A00000000000000" pitchFamily="50" charset="-128"/>
                <a:ea typeface="HGS創英角ﾎﾟｯﾌﾟ体" panose="040B0A00000000000000" pitchFamily="50" charset="-128"/>
              </a:rPr>
              <a:t>しっかり食べて（栄養）</a:t>
            </a:r>
            <a:r>
              <a:rPr kumimoji="1" lang="ja-JP" altLang="en-US" sz="900" dirty="0">
                <a:latin typeface="HGS創英角ﾎﾟｯﾌﾟ体" panose="040B0A00000000000000" pitchFamily="50" charset="-128"/>
                <a:ea typeface="HGS創英角ﾎﾟｯﾌﾟ体" panose="040B0A00000000000000" pitchFamily="50" charset="-128"/>
              </a:rPr>
              <a:t>、</a:t>
            </a:r>
            <a:r>
              <a:rPr kumimoji="1" lang="ja-JP" altLang="en-US" sz="900" dirty="0">
                <a:highlight>
                  <a:srgbClr val="00FF00"/>
                </a:highlight>
                <a:latin typeface="HGS創英角ﾎﾟｯﾌﾟ体" panose="040B0A00000000000000" pitchFamily="50" charset="-128"/>
                <a:ea typeface="HGS創英角ﾎﾟｯﾌﾟ体" panose="040B0A00000000000000" pitchFamily="50" charset="-128"/>
              </a:rPr>
              <a:t>しっかり動き（運動）</a:t>
            </a:r>
            <a:r>
              <a:rPr kumimoji="1" lang="ja-JP" altLang="en-US" sz="900" dirty="0">
                <a:latin typeface="HGS創英角ﾎﾟｯﾌﾟ体" panose="040B0A00000000000000" pitchFamily="50" charset="-128"/>
                <a:ea typeface="HGS創英角ﾎﾟｯﾌﾟ体" panose="040B0A00000000000000" pitchFamily="50" charset="-128"/>
              </a:rPr>
              <a:t>、</a:t>
            </a:r>
            <a:r>
              <a:rPr kumimoji="1" lang="ja-JP" altLang="en-US" sz="900" dirty="0">
                <a:highlight>
                  <a:srgbClr val="00FF00"/>
                </a:highlight>
                <a:latin typeface="HGS創英角ﾎﾟｯﾌﾟ体" panose="040B0A00000000000000" pitchFamily="50" charset="-128"/>
                <a:ea typeface="HGS創英角ﾎﾟｯﾌﾟ体" panose="040B0A00000000000000" pitchFamily="50" charset="-128"/>
              </a:rPr>
              <a:t>元気に年をとれるようサポート</a:t>
            </a:r>
            <a:r>
              <a:rPr kumimoji="1" lang="ja-JP" altLang="en-US" sz="900" dirty="0">
                <a:latin typeface="HGS創英角ﾎﾟｯﾌﾟ体" panose="040B0A00000000000000" pitchFamily="50" charset="-128"/>
                <a:ea typeface="HGS創英角ﾎﾟｯﾌﾟ体" panose="040B0A00000000000000" pitchFamily="50" charset="-128"/>
              </a:rPr>
              <a:t>しております。ぜひ一度、見学，体験にお越し下さい！</a:t>
            </a:r>
            <a:endParaRPr kumimoji="1" lang="ja-JP" altLang="en-US" sz="900" dirty="0"/>
          </a:p>
        </p:txBody>
      </p:sp>
      <p:sp>
        <p:nvSpPr>
          <p:cNvPr id="19" name="テキスト ボックス 18">
            <a:extLst>
              <a:ext uri="{FF2B5EF4-FFF2-40B4-BE49-F238E27FC236}">
                <a16:creationId xmlns:a16="http://schemas.microsoft.com/office/drawing/2014/main" id="{B8AD8EAB-8637-4232-9138-AF08668C032E}"/>
              </a:ext>
            </a:extLst>
          </p:cNvPr>
          <p:cNvSpPr txBox="1"/>
          <p:nvPr/>
        </p:nvSpPr>
        <p:spPr>
          <a:xfrm>
            <a:off x="5150862" y="8398118"/>
            <a:ext cx="2101428" cy="707886"/>
          </a:xfrm>
          <a:prstGeom prst="rect">
            <a:avLst/>
          </a:prstGeom>
          <a:noFill/>
        </p:spPr>
        <p:txBody>
          <a:bodyPr wrap="square" rtlCol="0">
            <a:spAutoFit/>
          </a:bodyPr>
          <a:lstStyle/>
          <a:p>
            <a:r>
              <a:rPr kumimoji="1" lang="ja-JP" altLang="en-US" sz="1000" dirty="0">
                <a:latin typeface="HGP創英角ﾎﾟｯﾌﾟ体" panose="040B0A00000000000000" pitchFamily="50" charset="-128"/>
                <a:ea typeface="HGP創英角ﾎﾟｯﾌﾟ体" panose="040B0A00000000000000" pitchFamily="50" charset="-128"/>
              </a:rPr>
              <a:t>←</a:t>
            </a:r>
            <a:r>
              <a:rPr kumimoji="1" lang="en-US" altLang="ja-JP" sz="1000" dirty="0" err="1">
                <a:latin typeface="HGP創英角ﾎﾟｯﾌﾟ体" panose="040B0A00000000000000" pitchFamily="50" charset="-128"/>
                <a:ea typeface="HGP創英角ﾎﾟｯﾌﾟ体" panose="040B0A00000000000000" pitchFamily="50" charset="-128"/>
              </a:rPr>
              <a:t>Youtube</a:t>
            </a:r>
            <a:endParaRPr kumimoji="1" lang="en-US" altLang="ja-JP" sz="1000" dirty="0">
              <a:latin typeface="HGP創英角ﾎﾟｯﾌﾟ体" panose="040B0A00000000000000" pitchFamily="50" charset="-128"/>
              <a:ea typeface="HGP創英角ﾎﾟｯﾌﾟ体" panose="040B0A00000000000000" pitchFamily="50" charset="-128"/>
            </a:endParaRPr>
          </a:p>
          <a:p>
            <a:r>
              <a:rPr kumimoji="1" lang="ja-JP" altLang="en-US" sz="1000" dirty="0">
                <a:latin typeface="HGP創英角ﾎﾟｯﾌﾟ体" panose="040B0A00000000000000" pitchFamily="50" charset="-128"/>
                <a:ea typeface="HGP創英角ﾎﾟｯﾌﾟ体" panose="040B0A00000000000000" pitchFamily="50" charset="-128"/>
              </a:rPr>
              <a:t>　　 　　</a:t>
            </a:r>
            <a:r>
              <a:rPr kumimoji="1" lang="en-US" altLang="ja-JP" sz="1000" dirty="0">
                <a:latin typeface="HGP創英角ﾎﾟｯﾌﾟ体" panose="040B0A00000000000000" pitchFamily="50" charset="-128"/>
                <a:ea typeface="HGP創英角ﾎﾟｯﾌﾟ体" panose="040B0A00000000000000" pitchFamily="50" charset="-128"/>
              </a:rPr>
              <a:t>QR</a:t>
            </a:r>
            <a:r>
              <a:rPr kumimoji="1" lang="ja-JP" altLang="en-US" sz="1000" dirty="0">
                <a:latin typeface="HGP創英角ﾎﾟｯﾌﾟ体" panose="040B0A00000000000000" pitchFamily="50" charset="-128"/>
                <a:ea typeface="HGP創英角ﾎﾟｯﾌﾟ体" panose="040B0A00000000000000" pitchFamily="50" charset="-128"/>
              </a:rPr>
              <a:t>コード</a:t>
            </a:r>
            <a:endParaRPr kumimoji="1" lang="en-US" altLang="ja-JP" sz="1000" dirty="0">
              <a:latin typeface="HGP創英角ﾎﾟｯﾌﾟ体" panose="040B0A00000000000000" pitchFamily="50" charset="-128"/>
              <a:ea typeface="HGP創英角ﾎﾟｯﾌﾟ体" panose="040B0A00000000000000" pitchFamily="50" charset="-128"/>
            </a:endParaRPr>
          </a:p>
          <a:p>
            <a:endParaRPr kumimoji="1" lang="ja-JP" altLang="en-US" sz="1000" dirty="0">
              <a:latin typeface="HGP創英角ﾎﾟｯﾌﾟ体" panose="040B0A00000000000000" pitchFamily="50" charset="-128"/>
              <a:ea typeface="HGP創英角ﾎﾟｯﾌﾟ体" panose="040B0A00000000000000" pitchFamily="50" charset="-128"/>
            </a:endParaRPr>
          </a:p>
          <a:p>
            <a:r>
              <a:rPr kumimoji="1" lang="ja-JP" altLang="en-US" sz="1000" dirty="0">
                <a:latin typeface="HGP創英角ﾎﾟｯﾌﾟ体" panose="040B0A00000000000000" pitchFamily="50" charset="-128"/>
                <a:ea typeface="HGP創英角ﾎﾟｯﾌﾟ体" panose="040B0A00000000000000" pitchFamily="50" charset="-128"/>
              </a:rPr>
              <a:t>↓パソコンからはこちら</a:t>
            </a:r>
          </a:p>
        </p:txBody>
      </p:sp>
      <p:sp>
        <p:nvSpPr>
          <p:cNvPr id="21" name="テキスト ボックス 20">
            <a:extLst>
              <a:ext uri="{FF2B5EF4-FFF2-40B4-BE49-F238E27FC236}">
                <a16:creationId xmlns:a16="http://schemas.microsoft.com/office/drawing/2014/main" id="{66A4F522-A37C-4B93-89EB-004D4AFB84E4}"/>
              </a:ext>
            </a:extLst>
          </p:cNvPr>
          <p:cNvSpPr txBox="1"/>
          <p:nvPr/>
        </p:nvSpPr>
        <p:spPr>
          <a:xfrm>
            <a:off x="1382036" y="7499312"/>
            <a:ext cx="1881854" cy="261610"/>
          </a:xfrm>
          <a:prstGeom prst="rect">
            <a:avLst/>
          </a:prstGeom>
          <a:noFill/>
        </p:spPr>
        <p:txBody>
          <a:bodyPr wrap="square" rtlCol="0">
            <a:spAutoFit/>
          </a:bodyPr>
          <a:lstStyle/>
          <a:p>
            <a:r>
              <a:rPr kumimoji="1" lang="ja-JP" altLang="en-US" sz="1100" dirty="0"/>
              <a:t>スタッフ紹介</a:t>
            </a:r>
            <a:endParaRPr kumimoji="1" lang="en-US" altLang="ja-JP" sz="1100" dirty="0"/>
          </a:p>
        </p:txBody>
      </p:sp>
      <p:sp>
        <p:nvSpPr>
          <p:cNvPr id="12" name="四角形: 角を丸くする 11">
            <a:extLst>
              <a:ext uri="{FF2B5EF4-FFF2-40B4-BE49-F238E27FC236}">
                <a16:creationId xmlns:a16="http://schemas.microsoft.com/office/drawing/2014/main" id="{A2A1FD30-BEBC-435E-835D-72D364C7F069}"/>
              </a:ext>
            </a:extLst>
          </p:cNvPr>
          <p:cNvSpPr/>
          <p:nvPr/>
        </p:nvSpPr>
        <p:spPr>
          <a:xfrm>
            <a:off x="485253" y="9689197"/>
            <a:ext cx="7019404" cy="125386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四角形: 対角を丸める 12">
            <a:extLst>
              <a:ext uri="{FF2B5EF4-FFF2-40B4-BE49-F238E27FC236}">
                <a16:creationId xmlns:a16="http://schemas.microsoft.com/office/drawing/2014/main" id="{7EC8A7FC-3BB9-4A98-B448-BCF77BF8C761}"/>
              </a:ext>
            </a:extLst>
          </p:cNvPr>
          <p:cNvSpPr/>
          <p:nvPr/>
        </p:nvSpPr>
        <p:spPr>
          <a:xfrm>
            <a:off x="676930" y="9791298"/>
            <a:ext cx="2777012" cy="485792"/>
          </a:xfrm>
          <a:prstGeom prst="round2Diag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973B0F78-DD75-4270-992A-FD8D728A8CDD}"/>
              </a:ext>
            </a:extLst>
          </p:cNvPr>
          <p:cNvSpPr txBox="1"/>
          <p:nvPr/>
        </p:nvSpPr>
        <p:spPr>
          <a:xfrm>
            <a:off x="829917" y="9880601"/>
            <a:ext cx="2530549" cy="369332"/>
          </a:xfrm>
          <a:prstGeom prst="rect">
            <a:avLst/>
          </a:prstGeom>
          <a:noFill/>
        </p:spPr>
        <p:txBody>
          <a:bodyPr wrap="square" rtlCol="0">
            <a:spAutoFit/>
          </a:bodyPr>
          <a:lstStyle/>
          <a:p>
            <a:r>
              <a:rPr kumimoji="1" lang="ja-JP" altLang="en-US" dirty="0">
                <a:latin typeface="HGS創英角ﾎﾟｯﾌﾟ体" panose="040B0A00000000000000" pitchFamily="50" charset="-128"/>
                <a:ea typeface="HGS創英角ﾎﾟｯﾌﾟ体" panose="040B0A00000000000000" pitchFamily="50" charset="-128"/>
              </a:rPr>
              <a:t>無料体験・見学受付中</a:t>
            </a:r>
          </a:p>
        </p:txBody>
      </p:sp>
      <p:sp>
        <p:nvSpPr>
          <p:cNvPr id="17" name="テキスト ボックス 16">
            <a:extLst>
              <a:ext uri="{FF2B5EF4-FFF2-40B4-BE49-F238E27FC236}">
                <a16:creationId xmlns:a16="http://schemas.microsoft.com/office/drawing/2014/main" id="{866F3B61-8B9F-454E-B0AE-5529829CCD97}"/>
              </a:ext>
            </a:extLst>
          </p:cNvPr>
          <p:cNvSpPr txBox="1"/>
          <p:nvPr/>
        </p:nvSpPr>
        <p:spPr>
          <a:xfrm>
            <a:off x="8910084" y="5696821"/>
            <a:ext cx="45719" cy="369332"/>
          </a:xfrm>
          <a:prstGeom prst="rect">
            <a:avLst/>
          </a:prstGeom>
          <a:noFill/>
        </p:spPr>
        <p:txBody>
          <a:bodyPr wrap="square" rtlCol="0">
            <a:spAutoFit/>
          </a:bodyPr>
          <a:lstStyle/>
          <a:p>
            <a:endParaRPr kumimoji="1" lang="ja-JP" altLang="en-US" dirty="0"/>
          </a:p>
        </p:txBody>
      </p:sp>
      <p:sp>
        <p:nvSpPr>
          <p:cNvPr id="18" name="正方形/長方形 17">
            <a:extLst>
              <a:ext uri="{FF2B5EF4-FFF2-40B4-BE49-F238E27FC236}">
                <a16:creationId xmlns:a16="http://schemas.microsoft.com/office/drawing/2014/main" id="{E3E6FCA7-E9F3-45EB-9A71-939615DE365E}"/>
              </a:ext>
            </a:extLst>
          </p:cNvPr>
          <p:cNvSpPr/>
          <p:nvPr/>
        </p:nvSpPr>
        <p:spPr>
          <a:xfrm>
            <a:off x="3638973" y="9788975"/>
            <a:ext cx="3764622" cy="1054305"/>
          </a:xfrm>
          <a:prstGeom prst="rect">
            <a:avLst/>
          </a:prstGeom>
          <a:solidFill>
            <a:srgbClr val="18F01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テキスト ボックス 19">
            <a:extLst>
              <a:ext uri="{FF2B5EF4-FFF2-40B4-BE49-F238E27FC236}">
                <a16:creationId xmlns:a16="http://schemas.microsoft.com/office/drawing/2014/main" id="{C860C137-7962-4A4D-A9E3-AC709F107B29}"/>
              </a:ext>
            </a:extLst>
          </p:cNvPr>
          <p:cNvSpPr txBox="1"/>
          <p:nvPr/>
        </p:nvSpPr>
        <p:spPr>
          <a:xfrm>
            <a:off x="3652253" y="9857829"/>
            <a:ext cx="1996446" cy="307777"/>
          </a:xfrm>
          <a:prstGeom prst="rect">
            <a:avLst/>
          </a:prstGeom>
          <a:noFill/>
        </p:spPr>
        <p:txBody>
          <a:bodyPr wrap="square" rtlCol="0">
            <a:spAutoFit/>
          </a:bodyPr>
          <a:lstStyle/>
          <a:p>
            <a:r>
              <a:rPr kumimoji="1" lang="en-US" altLang="ja-JP" sz="1400" dirty="0">
                <a:latin typeface="HGP創英角ﾎﾟｯﾌﾟ体" panose="040B0A00000000000000" pitchFamily="50" charset="-128"/>
                <a:ea typeface="HGP創英角ﾎﾟｯﾌﾟ体" panose="040B0A00000000000000" pitchFamily="50" charset="-128"/>
              </a:rPr>
              <a:t>【</a:t>
            </a:r>
            <a:r>
              <a:rPr kumimoji="1" lang="ja-JP" altLang="en-US" sz="1400" dirty="0">
                <a:latin typeface="HGP創英角ﾎﾟｯﾌﾟ体" panose="040B0A00000000000000" pitchFamily="50" charset="-128"/>
                <a:ea typeface="HGP創英角ﾎﾟｯﾌﾟ体" panose="040B0A00000000000000" pitchFamily="50" charset="-128"/>
              </a:rPr>
              <a:t>お問い合わせ先</a:t>
            </a:r>
            <a:r>
              <a:rPr kumimoji="1" lang="en-US" altLang="ja-JP" sz="1400" dirty="0">
                <a:latin typeface="HGP創英角ﾎﾟｯﾌﾟ体" panose="040B0A00000000000000" pitchFamily="50" charset="-128"/>
                <a:ea typeface="HGP創英角ﾎﾟｯﾌﾟ体" panose="040B0A00000000000000" pitchFamily="50" charset="-128"/>
              </a:rPr>
              <a:t>】</a:t>
            </a:r>
            <a:endParaRPr kumimoji="1" lang="ja-JP" altLang="en-US" sz="1400" dirty="0">
              <a:latin typeface="HGP創英角ﾎﾟｯﾌﾟ体" panose="040B0A00000000000000" pitchFamily="50" charset="-128"/>
              <a:ea typeface="HGP創英角ﾎﾟｯﾌﾟ体" panose="040B0A00000000000000" pitchFamily="50" charset="-128"/>
            </a:endParaRPr>
          </a:p>
        </p:txBody>
      </p:sp>
      <p:sp>
        <p:nvSpPr>
          <p:cNvPr id="23" name="テキスト ボックス 22">
            <a:extLst>
              <a:ext uri="{FF2B5EF4-FFF2-40B4-BE49-F238E27FC236}">
                <a16:creationId xmlns:a16="http://schemas.microsoft.com/office/drawing/2014/main" id="{3F6D79BF-7184-4B85-9E82-3C6E3E40CCDD}"/>
              </a:ext>
            </a:extLst>
          </p:cNvPr>
          <p:cNvSpPr txBox="1"/>
          <p:nvPr/>
        </p:nvSpPr>
        <p:spPr>
          <a:xfrm>
            <a:off x="3910226" y="10060370"/>
            <a:ext cx="3688687" cy="369332"/>
          </a:xfrm>
          <a:prstGeom prst="rect">
            <a:avLst/>
          </a:prstGeom>
          <a:noFill/>
        </p:spPr>
        <p:txBody>
          <a:bodyPr wrap="square" rtlCol="0">
            <a:spAutoFit/>
          </a:bodyPr>
          <a:lstStyle/>
          <a:p>
            <a:r>
              <a:rPr kumimoji="1" lang="ja-JP" altLang="en-US" dirty="0">
                <a:latin typeface="HGP創英角ﾎﾟｯﾌﾟ体" panose="040B0A00000000000000" pitchFamily="50" charset="-128"/>
                <a:ea typeface="HGP創英角ﾎﾟｯﾌﾟ体" panose="040B0A00000000000000" pitchFamily="50" charset="-128"/>
              </a:rPr>
              <a:t>西の京通所リハビリテーション</a:t>
            </a:r>
            <a:endParaRPr kumimoji="1" lang="en-US" altLang="ja-JP" dirty="0">
              <a:latin typeface="HGP創英角ﾎﾟｯﾌﾟ体" panose="040B0A00000000000000" pitchFamily="50" charset="-128"/>
              <a:ea typeface="HGP創英角ﾎﾟｯﾌﾟ体" panose="040B0A00000000000000" pitchFamily="50" charset="-128"/>
            </a:endParaRPr>
          </a:p>
        </p:txBody>
      </p:sp>
      <p:sp>
        <p:nvSpPr>
          <p:cNvPr id="24" name="テキスト ボックス 23">
            <a:extLst>
              <a:ext uri="{FF2B5EF4-FFF2-40B4-BE49-F238E27FC236}">
                <a16:creationId xmlns:a16="http://schemas.microsoft.com/office/drawing/2014/main" id="{C1BB3DCD-9AEC-43EA-B32B-5E19764967D9}"/>
              </a:ext>
            </a:extLst>
          </p:cNvPr>
          <p:cNvSpPr txBox="1"/>
          <p:nvPr/>
        </p:nvSpPr>
        <p:spPr>
          <a:xfrm>
            <a:off x="4291695" y="10322788"/>
            <a:ext cx="2753468" cy="861774"/>
          </a:xfrm>
          <a:prstGeom prst="rect">
            <a:avLst/>
          </a:prstGeom>
          <a:noFill/>
        </p:spPr>
        <p:txBody>
          <a:bodyPr wrap="square" rtlCol="0">
            <a:spAutoFit/>
          </a:bodyPr>
          <a:lstStyle/>
          <a:p>
            <a:r>
              <a:rPr kumimoji="1" lang="ja-JP" altLang="en-US" sz="1400" dirty="0">
                <a:latin typeface="HGP創英角ﾎﾟｯﾌﾟ体" panose="040B0A00000000000000" pitchFamily="50" charset="-128"/>
                <a:ea typeface="HGP創英角ﾎﾟｯﾌﾟ体" panose="040B0A00000000000000" pitchFamily="50" charset="-128"/>
              </a:rPr>
              <a:t>京都市中京区西ノ京小堀町</a:t>
            </a:r>
            <a:r>
              <a:rPr kumimoji="1" lang="en-US" altLang="ja-JP" sz="1400" dirty="0">
                <a:latin typeface="HGP創英角ﾎﾟｯﾌﾟ体" panose="040B0A00000000000000" pitchFamily="50" charset="-128"/>
                <a:ea typeface="HGP創英角ﾎﾟｯﾌﾟ体" panose="040B0A00000000000000" pitchFamily="50" charset="-128"/>
              </a:rPr>
              <a:t>16</a:t>
            </a:r>
          </a:p>
          <a:p>
            <a:r>
              <a:rPr kumimoji="1" lang="en-US" altLang="ja-JP" dirty="0"/>
              <a:t>TEL</a:t>
            </a:r>
            <a:r>
              <a:rPr kumimoji="1" lang="ja-JP" altLang="en-US" dirty="0"/>
              <a:t>・</a:t>
            </a:r>
            <a:r>
              <a:rPr kumimoji="1" lang="en-US" altLang="ja-JP" dirty="0"/>
              <a:t>FAX</a:t>
            </a:r>
            <a:r>
              <a:rPr kumimoji="1" lang="ja-JP" altLang="en-US" dirty="0"/>
              <a:t> </a:t>
            </a:r>
            <a:r>
              <a:rPr kumimoji="1" lang="en-US" altLang="ja-JP" dirty="0"/>
              <a:t>075-821-3384</a:t>
            </a:r>
          </a:p>
          <a:p>
            <a:endParaRPr kumimoji="1" lang="ja-JP" altLang="en-US" dirty="0"/>
          </a:p>
        </p:txBody>
      </p:sp>
      <p:sp>
        <p:nvSpPr>
          <p:cNvPr id="35" name="テキスト ボックス 34">
            <a:extLst>
              <a:ext uri="{FF2B5EF4-FFF2-40B4-BE49-F238E27FC236}">
                <a16:creationId xmlns:a16="http://schemas.microsoft.com/office/drawing/2014/main" id="{8954AD6C-E6A2-4C72-B218-6721743E9F42}"/>
              </a:ext>
            </a:extLst>
          </p:cNvPr>
          <p:cNvSpPr txBox="1"/>
          <p:nvPr/>
        </p:nvSpPr>
        <p:spPr>
          <a:xfrm>
            <a:off x="1124000" y="2197864"/>
            <a:ext cx="5741910" cy="369332"/>
          </a:xfrm>
          <a:prstGeom prst="rect">
            <a:avLst/>
          </a:prstGeom>
          <a:noFill/>
        </p:spPr>
        <p:txBody>
          <a:bodyPr wrap="square" rtlCol="0">
            <a:spAutoFit/>
          </a:bodyPr>
          <a:lstStyle/>
          <a:p>
            <a:r>
              <a:rPr kumimoji="1" lang="ja-JP" altLang="en-US" dirty="0"/>
              <a:t>　</a:t>
            </a:r>
            <a:endParaRPr kumimoji="1" lang="ja-JP" altLang="en-US" sz="1400" dirty="0">
              <a:latin typeface="HGS創英角ﾎﾟｯﾌﾟ体" panose="040B0A00000000000000" pitchFamily="50" charset="-128"/>
              <a:ea typeface="HGS創英角ﾎﾟｯﾌﾟ体" panose="040B0A00000000000000" pitchFamily="50" charset="-128"/>
            </a:endParaRPr>
          </a:p>
        </p:txBody>
      </p:sp>
      <p:sp>
        <p:nvSpPr>
          <p:cNvPr id="36" name="テキスト ボックス 35">
            <a:extLst>
              <a:ext uri="{FF2B5EF4-FFF2-40B4-BE49-F238E27FC236}">
                <a16:creationId xmlns:a16="http://schemas.microsoft.com/office/drawing/2014/main" id="{93335F20-B48B-4526-861C-D0BBD0F8F9FB}"/>
              </a:ext>
            </a:extLst>
          </p:cNvPr>
          <p:cNvSpPr txBox="1"/>
          <p:nvPr/>
        </p:nvSpPr>
        <p:spPr>
          <a:xfrm>
            <a:off x="3430674" y="11025577"/>
            <a:ext cx="4117101" cy="230832"/>
          </a:xfrm>
          <a:prstGeom prst="rect">
            <a:avLst/>
          </a:prstGeom>
          <a:noFill/>
        </p:spPr>
        <p:txBody>
          <a:bodyPr wrap="square" rtlCol="0">
            <a:spAutoFit/>
          </a:bodyPr>
          <a:lstStyle/>
          <a:p>
            <a:pPr algn="r"/>
            <a:r>
              <a:rPr kumimoji="1" lang="ja-JP" altLang="en-US" sz="900" dirty="0"/>
              <a:t>感染対策を実施の上マスクを外し撮影しております。ご了承ください。</a:t>
            </a:r>
          </a:p>
        </p:txBody>
      </p:sp>
      <p:sp>
        <p:nvSpPr>
          <p:cNvPr id="44" name="四角形: 角を丸くする 43">
            <a:extLst>
              <a:ext uri="{FF2B5EF4-FFF2-40B4-BE49-F238E27FC236}">
                <a16:creationId xmlns:a16="http://schemas.microsoft.com/office/drawing/2014/main" id="{44E0EBDB-082C-4C0C-8165-F269B8E07754}"/>
              </a:ext>
            </a:extLst>
          </p:cNvPr>
          <p:cNvSpPr/>
          <p:nvPr/>
        </p:nvSpPr>
        <p:spPr>
          <a:xfrm>
            <a:off x="728068" y="10420087"/>
            <a:ext cx="2734249" cy="453026"/>
          </a:xfrm>
          <a:prstGeom prst="roundRect">
            <a:avLst/>
          </a:prstGeom>
          <a:solidFill>
            <a:srgbClr val="FB400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64393CAB-7475-4D48-A6BC-C9AD19E32D4E}"/>
              </a:ext>
            </a:extLst>
          </p:cNvPr>
          <p:cNvSpPr txBox="1"/>
          <p:nvPr/>
        </p:nvSpPr>
        <p:spPr>
          <a:xfrm>
            <a:off x="915473" y="10425149"/>
            <a:ext cx="2532739" cy="461665"/>
          </a:xfrm>
          <a:prstGeom prst="rect">
            <a:avLst/>
          </a:prstGeom>
          <a:noFill/>
        </p:spPr>
        <p:txBody>
          <a:bodyPr wrap="square" rtlCol="0">
            <a:spAutoFit/>
          </a:bodyPr>
          <a:lstStyle/>
          <a:p>
            <a:r>
              <a:rPr kumimoji="1" lang="ja-JP" altLang="en-US" sz="1200" dirty="0">
                <a:latin typeface="HGS創英角ﾎﾟｯﾌﾟ体" panose="040B0A00000000000000" pitchFamily="50" charset="-128"/>
                <a:ea typeface="HGS創英角ﾎﾟｯﾌﾟ体" panose="040B0A00000000000000" pitchFamily="50" charset="-128"/>
              </a:rPr>
              <a:t>お気軽にお問い合わせ下さい！　お待ちしています！</a:t>
            </a:r>
          </a:p>
        </p:txBody>
      </p:sp>
      <p:pic>
        <p:nvPicPr>
          <p:cNvPr id="1028" name="Picture 4" descr="ソース画像を表示">
            <a:extLst>
              <a:ext uri="{FF2B5EF4-FFF2-40B4-BE49-F238E27FC236}">
                <a16:creationId xmlns:a16="http://schemas.microsoft.com/office/drawing/2014/main" id="{58576271-17A1-4858-9AE5-6BA16B78B8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949" y="1938044"/>
            <a:ext cx="7114826" cy="1751997"/>
          </a:xfrm>
          <a:prstGeom prst="rect">
            <a:avLst/>
          </a:prstGeom>
          <a:noFill/>
          <a:extLst>
            <a:ext uri="{909E8E84-426E-40DD-AFC4-6F175D3DCCD1}">
              <a14:hiddenFill xmlns:a14="http://schemas.microsoft.com/office/drawing/2010/main">
                <a:solidFill>
                  <a:srgbClr val="FFFFFF"/>
                </a:solidFill>
              </a14:hiddenFill>
            </a:ext>
          </a:extLst>
        </p:spPr>
      </p:pic>
      <p:sp>
        <p:nvSpPr>
          <p:cNvPr id="41" name="テキスト ボックス 40">
            <a:extLst>
              <a:ext uri="{FF2B5EF4-FFF2-40B4-BE49-F238E27FC236}">
                <a16:creationId xmlns:a16="http://schemas.microsoft.com/office/drawing/2014/main" id="{5E361960-4ADB-4543-9EC3-FFBC938E3658}"/>
              </a:ext>
            </a:extLst>
          </p:cNvPr>
          <p:cNvSpPr txBox="1"/>
          <p:nvPr/>
        </p:nvSpPr>
        <p:spPr>
          <a:xfrm>
            <a:off x="1178462" y="2268698"/>
            <a:ext cx="5540729" cy="1169551"/>
          </a:xfrm>
          <a:prstGeom prst="rect">
            <a:avLst/>
          </a:prstGeom>
          <a:noFill/>
        </p:spPr>
        <p:txBody>
          <a:bodyPr wrap="square">
            <a:spAutoFit/>
          </a:bodyPr>
          <a:lstStyle/>
          <a:p>
            <a:r>
              <a:rPr kumimoji="1" lang="ja-JP" altLang="en-US" sz="1400" dirty="0">
                <a:latin typeface="HGS創英角ﾎﾟｯﾌﾟ体" panose="040B0A00000000000000" pitchFamily="50" charset="-128"/>
                <a:ea typeface="HGS創英角ﾎﾟｯﾌﾟ体" panose="040B0A00000000000000" pitchFamily="50" charset="-128"/>
              </a:rPr>
              <a:t>　今年も早いもので、</a:t>
            </a:r>
            <a:r>
              <a:rPr kumimoji="1" lang="en-US" altLang="ja-JP" sz="1400" dirty="0">
                <a:latin typeface="HGS創英角ﾎﾟｯﾌﾟ体" panose="040B0A00000000000000" pitchFamily="50" charset="-128"/>
                <a:ea typeface="HGS創英角ﾎﾟｯﾌﾟ体" panose="040B0A00000000000000" pitchFamily="50" charset="-128"/>
              </a:rPr>
              <a:t>1</a:t>
            </a:r>
            <a:r>
              <a:rPr kumimoji="1" lang="ja-JP" altLang="en-US" sz="1400" dirty="0">
                <a:latin typeface="HGS創英角ﾎﾟｯﾌﾟ体" panose="040B0A00000000000000" pitchFamily="50" charset="-128"/>
                <a:ea typeface="HGS創英角ﾎﾟｯﾌﾟ体" panose="040B0A00000000000000" pitchFamily="50" charset="-128"/>
              </a:rPr>
              <a:t>年の締めくくりの時期になりました。師走の風の冷たさはひとしおですが、クリスマスも控えて街も活気付いてきております。皆さま、いかがお過ごしでしょうか？</a:t>
            </a:r>
            <a:endParaRPr kumimoji="1" lang="en-US" altLang="ja-JP" sz="1400" dirty="0">
              <a:latin typeface="HGS創英角ﾎﾟｯﾌﾟ体" panose="040B0A00000000000000" pitchFamily="50" charset="-128"/>
              <a:ea typeface="HGS創英角ﾎﾟｯﾌﾟ体" panose="040B0A00000000000000" pitchFamily="50" charset="-128"/>
            </a:endParaRPr>
          </a:p>
          <a:p>
            <a:r>
              <a:rPr kumimoji="1" lang="ja-JP" altLang="en-US" sz="1400" dirty="0">
                <a:latin typeface="HGS創英角ﾎﾟｯﾌﾟ体" panose="040B0A00000000000000" pitchFamily="50" charset="-128"/>
                <a:ea typeface="HGS創英角ﾎﾟｯﾌﾟ体" panose="040B0A00000000000000" pitchFamily="50" charset="-128"/>
              </a:rPr>
              <a:t>　西の京デイケア便りも第</a:t>
            </a:r>
            <a:r>
              <a:rPr kumimoji="1" lang="en-US" altLang="ja-JP" sz="1400" dirty="0">
                <a:latin typeface="HGS創英角ﾎﾟｯﾌﾟ体" panose="040B0A00000000000000" pitchFamily="50" charset="-128"/>
                <a:ea typeface="HGS創英角ﾎﾟｯﾌﾟ体" panose="040B0A00000000000000" pitchFamily="50" charset="-128"/>
              </a:rPr>
              <a:t>2</a:t>
            </a:r>
            <a:r>
              <a:rPr kumimoji="1" lang="ja-JP" altLang="en-US" sz="1400" dirty="0">
                <a:latin typeface="HGS創英角ﾎﾟｯﾌﾟ体" panose="040B0A00000000000000" pitchFamily="50" charset="-128"/>
                <a:ea typeface="HGS創英角ﾎﾟｯﾌﾟ体" panose="040B0A00000000000000" pitchFamily="50" charset="-128"/>
              </a:rPr>
              <a:t>号となり、少しずつ、内容を深めていこうと考えています。今後ともよろしくお願いします！　</a:t>
            </a:r>
          </a:p>
        </p:txBody>
      </p:sp>
      <p:pic>
        <p:nvPicPr>
          <p:cNvPr id="31" name="図 30">
            <a:extLst>
              <a:ext uri="{FF2B5EF4-FFF2-40B4-BE49-F238E27FC236}">
                <a16:creationId xmlns:a16="http://schemas.microsoft.com/office/drawing/2014/main" id="{A30A0AB5-139D-4BEE-A1CA-1AF9E764563E}"/>
              </a:ext>
            </a:extLst>
          </p:cNvPr>
          <p:cNvPicPr>
            <a:picLocks noChangeAspect="1"/>
          </p:cNvPicPr>
          <p:nvPr/>
        </p:nvPicPr>
        <p:blipFill>
          <a:blip r:embed="rId5"/>
          <a:stretch>
            <a:fillRect/>
          </a:stretch>
        </p:blipFill>
        <p:spPr>
          <a:xfrm>
            <a:off x="591634" y="7715463"/>
            <a:ext cx="2977063" cy="204971"/>
          </a:xfrm>
          <a:prstGeom prst="rect">
            <a:avLst/>
          </a:prstGeom>
        </p:spPr>
      </p:pic>
      <p:pic>
        <p:nvPicPr>
          <p:cNvPr id="42" name="Picture 4">
            <a:extLst>
              <a:ext uri="{FF2B5EF4-FFF2-40B4-BE49-F238E27FC236}">
                <a16:creationId xmlns:a16="http://schemas.microsoft.com/office/drawing/2014/main" id="{F886382A-D8C6-400E-BCC8-18539DCB71E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15293" y="3748410"/>
            <a:ext cx="4017982" cy="1798859"/>
          </a:xfrm>
          <a:prstGeom prst="rect">
            <a:avLst/>
          </a:prstGeom>
          <a:noFill/>
          <a:extLst>
            <a:ext uri="{909E8E84-426E-40DD-AFC4-6F175D3DCCD1}">
              <a14:hiddenFill xmlns:a14="http://schemas.microsoft.com/office/drawing/2010/main">
                <a:solidFill>
                  <a:srgbClr val="FFFFFF"/>
                </a:solidFill>
              </a14:hiddenFill>
            </a:ext>
          </a:extLst>
        </p:spPr>
      </p:pic>
      <p:sp>
        <p:nvSpPr>
          <p:cNvPr id="50" name="テキスト ボックス 49">
            <a:extLst>
              <a:ext uri="{FF2B5EF4-FFF2-40B4-BE49-F238E27FC236}">
                <a16:creationId xmlns:a16="http://schemas.microsoft.com/office/drawing/2014/main" id="{85A9BDD3-5D6E-4349-8FFE-93BBCF35522D}"/>
              </a:ext>
            </a:extLst>
          </p:cNvPr>
          <p:cNvSpPr txBox="1"/>
          <p:nvPr/>
        </p:nvSpPr>
        <p:spPr>
          <a:xfrm>
            <a:off x="5660457" y="3989795"/>
            <a:ext cx="1509425" cy="1169551"/>
          </a:xfrm>
          <a:prstGeom prst="rect">
            <a:avLst/>
          </a:prstGeom>
          <a:noFill/>
        </p:spPr>
        <p:txBody>
          <a:bodyPr wrap="square" rtlCol="0">
            <a:spAutoFit/>
          </a:bodyPr>
          <a:lstStyle/>
          <a:p>
            <a:r>
              <a:rPr kumimoji="1" lang="ja-JP" altLang="en-US" sz="1600" dirty="0">
                <a:latin typeface="HGS創英角ﾎﾟｯﾌﾟ体" panose="040B0A00000000000000" pitchFamily="50" charset="-128"/>
                <a:ea typeface="HGS創英角ﾎﾟｯﾌﾟ体" panose="040B0A00000000000000" pitchFamily="50" charset="-128"/>
              </a:rPr>
              <a:t>　</a:t>
            </a:r>
            <a:r>
              <a:rPr kumimoji="1" lang="ja-JP" altLang="en-US" sz="900" dirty="0">
                <a:latin typeface="HGS創英角ﾎﾟｯﾌﾟ体" panose="040B0A00000000000000" pitchFamily="50" charset="-128"/>
                <a:ea typeface="HGS創英角ﾎﾟｯﾌﾟ体" panose="040B0A00000000000000" pitchFamily="50" charset="-128"/>
              </a:rPr>
              <a:t>利用してから約１年。当初は膝が痛く、歩きにくく、外出ができませんでしたが、西の京でリハビリをすることで近所に買い物に行けるようになりました！</a:t>
            </a:r>
          </a:p>
        </p:txBody>
      </p:sp>
      <p:pic>
        <p:nvPicPr>
          <p:cNvPr id="11" name="図 10">
            <a:extLst>
              <a:ext uri="{FF2B5EF4-FFF2-40B4-BE49-F238E27FC236}">
                <a16:creationId xmlns:a16="http://schemas.microsoft.com/office/drawing/2014/main" id="{6D96ACF6-FDA5-4F8A-8DC3-07139612BE0A}"/>
              </a:ext>
            </a:extLst>
          </p:cNvPr>
          <p:cNvPicPr>
            <a:picLocks noChangeAspect="1"/>
          </p:cNvPicPr>
          <p:nvPr/>
        </p:nvPicPr>
        <p:blipFill>
          <a:blip r:embed="rId7"/>
          <a:stretch>
            <a:fillRect/>
          </a:stretch>
        </p:blipFill>
        <p:spPr>
          <a:xfrm>
            <a:off x="4212300" y="3973334"/>
            <a:ext cx="1269129" cy="1053845"/>
          </a:xfrm>
          <a:prstGeom prst="rect">
            <a:avLst/>
          </a:prstGeom>
        </p:spPr>
      </p:pic>
      <p:pic>
        <p:nvPicPr>
          <p:cNvPr id="43" name="図 42">
            <a:extLst>
              <a:ext uri="{FF2B5EF4-FFF2-40B4-BE49-F238E27FC236}">
                <a16:creationId xmlns:a16="http://schemas.microsoft.com/office/drawing/2014/main" id="{80C6F98A-E6FD-4E29-B214-A3A3AA782C24}"/>
              </a:ext>
            </a:extLst>
          </p:cNvPr>
          <p:cNvPicPr>
            <a:picLocks noChangeAspect="1"/>
          </p:cNvPicPr>
          <p:nvPr/>
        </p:nvPicPr>
        <p:blipFill>
          <a:blip r:embed="rId8"/>
          <a:stretch>
            <a:fillRect/>
          </a:stretch>
        </p:blipFill>
        <p:spPr>
          <a:xfrm>
            <a:off x="4125160" y="3881469"/>
            <a:ext cx="1412898" cy="1251989"/>
          </a:xfrm>
          <a:prstGeom prst="rect">
            <a:avLst/>
          </a:prstGeom>
        </p:spPr>
      </p:pic>
      <p:pic>
        <p:nvPicPr>
          <p:cNvPr id="25" name="図 24">
            <a:extLst>
              <a:ext uri="{FF2B5EF4-FFF2-40B4-BE49-F238E27FC236}">
                <a16:creationId xmlns:a16="http://schemas.microsoft.com/office/drawing/2014/main" id="{508B14B4-8068-475D-A05A-F78676E02F4F}"/>
              </a:ext>
            </a:extLst>
          </p:cNvPr>
          <p:cNvPicPr>
            <a:picLocks noChangeAspect="1"/>
          </p:cNvPicPr>
          <p:nvPr/>
        </p:nvPicPr>
        <p:blipFill>
          <a:blip r:embed="rId9"/>
          <a:stretch>
            <a:fillRect/>
          </a:stretch>
        </p:blipFill>
        <p:spPr>
          <a:xfrm>
            <a:off x="552104" y="3881469"/>
            <a:ext cx="641784" cy="662864"/>
          </a:xfrm>
          <a:prstGeom prst="rect">
            <a:avLst/>
          </a:prstGeom>
        </p:spPr>
      </p:pic>
      <p:pic>
        <p:nvPicPr>
          <p:cNvPr id="26" name="Picture 4" descr="ソース画像を表示">
            <a:extLst>
              <a:ext uri="{FF2B5EF4-FFF2-40B4-BE49-F238E27FC236}">
                <a16:creationId xmlns:a16="http://schemas.microsoft.com/office/drawing/2014/main" id="{E07929CA-2A5D-4122-A42F-FA20AC66F99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67098" y="4618485"/>
            <a:ext cx="799901" cy="826173"/>
          </a:xfrm>
          <a:prstGeom prst="rect">
            <a:avLst/>
          </a:prstGeom>
          <a:noFill/>
          <a:extLst>
            <a:ext uri="{909E8E84-426E-40DD-AFC4-6F175D3DCCD1}">
              <a14:hiddenFill xmlns:a14="http://schemas.microsoft.com/office/drawing/2010/main">
                <a:solidFill>
                  <a:srgbClr val="FFFFFF"/>
                </a:solidFill>
              </a14:hiddenFill>
            </a:ext>
          </a:extLst>
        </p:spPr>
      </p:pic>
      <p:pic>
        <p:nvPicPr>
          <p:cNvPr id="45" name="図 44">
            <a:extLst>
              <a:ext uri="{FF2B5EF4-FFF2-40B4-BE49-F238E27FC236}">
                <a16:creationId xmlns:a16="http://schemas.microsoft.com/office/drawing/2014/main" id="{081E0424-93A9-43AF-AAA8-3108E19ADB24}"/>
              </a:ext>
            </a:extLst>
          </p:cNvPr>
          <p:cNvPicPr>
            <a:picLocks noChangeAspect="1"/>
          </p:cNvPicPr>
          <p:nvPr/>
        </p:nvPicPr>
        <p:blipFill>
          <a:blip r:embed="rId11"/>
          <a:stretch>
            <a:fillRect/>
          </a:stretch>
        </p:blipFill>
        <p:spPr>
          <a:xfrm>
            <a:off x="534183" y="9358012"/>
            <a:ext cx="2975106" cy="259337"/>
          </a:xfrm>
          <a:prstGeom prst="rect">
            <a:avLst/>
          </a:prstGeom>
        </p:spPr>
      </p:pic>
      <p:sp>
        <p:nvSpPr>
          <p:cNvPr id="27" name="テキスト ボックス 26">
            <a:extLst>
              <a:ext uri="{FF2B5EF4-FFF2-40B4-BE49-F238E27FC236}">
                <a16:creationId xmlns:a16="http://schemas.microsoft.com/office/drawing/2014/main" id="{9A26C982-682A-4821-A2E0-7B809AC947B7}"/>
              </a:ext>
            </a:extLst>
          </p:cNvPr>
          <p:cNvSpPr txBox="1"/>
          <p:nvPr/>
        </p:nvSpPr>
        <p:spPr>
          <a:xfrm>
            <a:off x="566356" y="8998388"/>
            <a:ext cx="1647602" cy="677108"/>
          </a:xfrm>
          <a:prstGeom prst="rect">
            <a:avLst/>
          </a:prstGeom>
          <a:noFill/>
        </p:spPr>
        <p:txBody>
          <a:bodyPr wrap="square" rtlCol="0">
            <a:spAutoFit/>
          </a:bodyPr>
          <a:lstStyle/>
          <a:p>
            <a:r>
              <a:rPr kumimoji="1" lang="ja-JP" altLang="en-US" sz="1000" dirty="0">
                <a:latin typeface="HGS創英角ﾎﾟｯﾌﾟ体" panose="040B0A00000000000000" pitchFamily="50" charset="-128"/>
                <a:ea typeface="HGS創英角ﾎﾟｯﾌﾟ体" panose="040B0A00000000000000" pitchFamily="50" charset="-128"/>
              </a:rPr>
              <a:t>より良いケアを提供する為頑張ります！</a:t>
            </a:r>
            <a:endParaRPr kumimoji="1" lang="en-US" altLang="ja-JP" sz="1000" dirty="0">
              <a:latin typeface="HGS創英角ﾎﾟｯﾌﾟ体" panose="040B0A00000000000000" pitchFamily="50" charset="-128"/>
              <a:ea typeface="HGS創英角ﾎﾟｯﾌﾟ体" panose="040B0A00000000000000" pitchFamily="50" charset="-128"/>
            </a:endParaRPr>
          </a:p>
          <a:p>
            <a:endParaRPr kumimoji="1" lang="ja-JP" altLang="en-US" dirty="0"/>
          </a:p>
        </p:txBody>
      </p:sp>
      <p:pic>
        <p:nvPicPr>
          <p:cNvPr id="22" name="図 21" descr="人, 屋外, 立つ, 男 が含まれている画像&#10;&#10;自動的に生成された説明">
            <a:extLst>
              <a:ext uri="{FF2B5EF4-FFF2-40B4-BE49-F238E27FC236}">
                <a16:creationId xmlns:a16="http://schemas.microsoft.com/office/drawing/2014/main" id="{DDA9A629-07FD-4DCF-AE03-A9FA72A6E39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28068" y="7949065"/>
            <a:ext cx="1250453" cy="811620"/>
          </a:xfrm>
          <a:prstGeom prst="rect">
            <a:avLst/>
          </a:prstGeom>
        </p:spPr>
      </p:pic>
      <p:sp>
        <p:nvSpPr>
          <p:cNvPr id="46" name="テキスト ボックス 45">
            <a:extLst>
              <a:ext uri="{FF2B5EF4-FFF2-40B4-BE49-F238E27FC236}">
                <a16:creationId xmlns:a16="http://schemas.microsoft.com/office/drawing/2014/main" id="{7C2B3195-DC1F-4F4D-B41F-13965FDCDBDE}"/>
              </a:ext>
            </a:extLst>
          </p:cNvPr>
          <p:cNvSpPr txBox="1"/>
          <p:nvPr/>
        </p:nvSpPr>
        <p:spPr>
          <a:xfrm>
            <a:off x="3867353" y="3881469"/>
            <a:ext cx="309138" cy="1338828"/>
          </a:xfrm>
          <a:prstGeom prst="rect">
            <a:avLst/>
          </a:prstGeom>
          <a:noFill/>
        </p:spPr>
        <p:txBody>
          <a:bodyPr wrap="square" rtlCol="0">
            <a:spAutoFit/>
          </a:bodyPr>
          <a:lstStyle/>
          <a:p>
            <a:r>
              <a:rPr kumimoji="1" lang="ja-JP" altLang="en-US" sz="1050" dirty="0">
                <a:latin typeface="HGS創英角ﾎﾟｯﾌﾟ体" panose="040B0A00000000000000" pitchFamily="50" charset="-128"/>
                <a:ea typeface="HGS創英角ﾎﾟｯﾌﾟ体" panose="040B0A00000000000000" pitchFamily="50" charset="-128"/>
              </a:rPr>
              <a:t>利用者様の声</a:t>
            </a:r>
            <a:endParaRPr kumimoji="1" lang="en-US" altLang="ja-JP" sz="1050" dirty="0">
              <a:latin typeface="HGS創英角ﾎﾟｯﾌﾟ体" panose="040B0A00000000000000" pitchFamily="50" charset="-128"/>
              <a:ea typeface="HGS創英角ﾎﾟｯﾌﾟ体" panose="040B0A00000000000000" pitchFamily="50" charset="-128"/>
            </a:endParaRPr>
          </a:p>
          <a:p>
            <a:endParaRPr kumimoji="1" lang="ja-JP" altLang="en-US" dirty="0"/>
          </a:p>
        </p:txBody>
      </p:sp>
      <p:sp>
        <p:nvSpPr>
          <p:cNvPr id="37" name="テキスト ボックス 36">
            <a:extLst>
              <a:ext uri="{FF2B5EF4-FFF2-40B4-BE49-F238E27FC236}">
                <a16:creationId xmlns:a16="http://schemas.microsoft.com/office/drawing/2014/main" id="{1A553DF3-A103-423D-ACB4-6BD677A1CAB3}"/>
              </a:ext>
            </a:extLst>
          </p:cNvPr>
          <p:cNvSpPr txBox="1"/>
          <p:nvPr/>
        </p:nvSpPr>
        <p:spPr>
          <a:xfrm>
            <a:off x="4633252" y="5104448"/>
            <a:ext cx="547586" cy="246221"/>
          </a:xfrm>
          <a:prstGeom prst="rect">
            <a:avLst/>
          </a:prstGeom>
          <a:noFill/>
        </p:spPr>
        <p:txBody>
          <a:bodyPr wrap="square" rtlCol="0">
            <a:spAutoFit/>
          </a:bodyPr>
          <a:lstStyle/>
          <a:p>
            <a:r>
              <a:rPr kumimoji="1" lang="ja-JP" altLang="en-US" sz="1000" dirty="0">
                <a:latin typeface="HGS創英角ｺﾞｼｯｸUB" panose="020B0900000000000000" pitchFamily="50" charset="-128"/>
                <a:ea typeface="HGS創英角ｺﾞｼｯｸUB" panose="020B0900000000000000" pitchFamily="50" charset="-128"/>
              </a:rPr>
              <a:t>Ｕ様</a:t>
            </a:r>
            <a:endParaRPr kumimoji="1" lang="en-US" altLang="ja-JP" sz="1000" dirty="0">
              <a:latin typeface="HGS創英角ｺﾞｼｯｸUB" panose="020B0900000000000000" pitchFamily="50" charset="-128"/>
              <a:ea typeface="HGS創英角ｺﾞｼｯｸUB" panose="020B0900000000000000" pitchFamily="50" charset="-128"/>
            </a:endParaRPr>
          </a:p>
        </p:txBody>
      </p:sp>
      <p:pic>
        <p:nvPicPr>
          <p:cNvPr id="1026" name="Picture 2" descr="ソース画像を表示">
            <a:extLst>
              <a:ext uri="{FF2B5EF4-FFF2-40B4-BE49-F238E27FC236}">
                <a16:creationId xmlns:a16="http://schemas.microsoft.com/office/drawing/2014/main" id="{6AF1D085-ED88-40FC-AC91-6ABC000108C9}"/>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955" y="5577194"/>
            <a:ext cx="7766615" cy="1967294"/>
          </a:xfrm>
          <a:prstGeom prst="rect">
            <a:avLst/>
          </a:prstGeom>
          <a:noFill/>
          <a:extLst>
            <a:ext uri="{909E8E84-426E-40DD-AFC4-6F175D3DCCD1}">
              <a14:hiddenFill xmlns:a14="http://schemas.microsoft.com/office/drawing/2010/main">
                <a:solidFill>
                  <a:srgbClr val="FFFFFF"/>
                </a:solidFill>
              </a14:hiddenFill>
            </a:ext>
          </a:extLst>
        </p:spPr>
      </p:pic>
      <p:sp>
        <p:nvSpPr>
          <p:cNvPr id="52" name="テキスト ボックス 51">
            <a:extLst>
              <a:ext uri="{FF2B5EF4-FFF2-40B4-BE49-F238E27FC236}">
                <a16:creationId xmlns:a16="http://schemas.microsoft.com/office/drawing/2014/main" id="{B3210D91-8CE6-4A3B-8340-F6875F33E5FD}"/>
              </a:ext>
            </a:extLst>
          </p:cNvPr>
          <p:cNvSpPr txBox="1"/>
          <p:nvPr/>
        </p:nvSpPr>
        <p:spPr>
          <a:xfrm>
            <a:off x="1946883" y="5722669"/>
            <a:ext cx="3160307" cy="1600438"/>
          </a:xfrm>
          <a:prstGeom prst="rect">
            <a:avLst/>
          </a:prstGeom>
          <a:noFill/>
        </p:spPr>
        <p:txBody>
          <a:bodyPr wrap="square">
            <a:spAutoFit/>
          </a:bodyPr>
          <a:lstStyle/>
          <a:p>
            <a:pPr rtl="0" fontAlgn="base"/>
            <a:r>
              <a:rPr lang="ja-JP" altLang="en-US" sz="1400" b="0" i="0" dirty="0">
                <a:solidFill>
                  <a:srgbClr val="000000"/>
                </a:solidFill>
                <a:effectLst/>
                <a:latin typeface="HGP創英角ﾎﾟｯﾌﾟ体" panose="040B0A00000000000000" pitchFamily="50" charset="-128"/>
                <a:ea typeface="HGP創英角ﾎﾟｯﾌﾟ体" panose="040B0A00000000000000" pitchFamily="50" charset="-128"/>
              </a:rPr>
              <a:t>　</a:t>
            </a:r>
            <a:r>
              <a:rPr lang="ja-JP" altLang="en-US" sz="1050" b="0" i="0" dirty="0">
                <a:solidFill>
                  <a:srgbClr val="000000"/>
                </a:solidFill>
                <a:effectLst/>
                <a:latin typeface="HGP創英角ﾎﾟｯﾌﾟ体" panose="040B0A00000000000000" pitchFamily="50" charset="-128"/>
                <a:ea typeface="HGP創英角ﾎﾟｯﾌﾟ体" panose="040B0A00000000000000" pitchFamily="50" charset="-128"/>
              </a:rPr>
              <a:t>西の京デイケアでは、定期的に勉強会を開催して</a:t>
            </a:r>
            <a:r>
              <a:rPr lang="ja-JP" altLang="en-US" sz="1050" dirty="0">
                <a:solidFill>
                  <a:srgbClr val="000000"/>
                </a:solidFill>
                <a:latin typeface="HGP創英角ﾎﾟｯﾌﾟ体" panose="040B0A00000000000000" pitchFamily="50" charset="-128"/>
                <a:ea typeface="HGP創英角ﾎﾟｯﾌﾟ体" panose="040B0A00000000000000" pitchFamily="50" charset="-128"/>
              </a:rPr>
              <a:t>います</a:t>
            </a:r>
            <a:r>
              <a:rPr lang="ja-JP" altLang="en-US" sz="1050" b="0" i="0" dirty="0">
                <a:solidFill>
                  <a:srgbClr val="000000"/>
                </a:solidFill>
                <a:effectLst/>
                <a:latin typeface="HGP創英角ﾎﾟｯﾌﾟ体" panose="040B0A00000000000000" pitchFamily="50" charset="-128"/>
                <a:ea typeface="HGP創英角ﾎﾟｯﾌﾟ体" panose="040B0A00000000000000" pitchFamily="50" charset="-128"/>
              </a:rPr>
              <a:t>。</a:t>
            </a:r>
            <a:endParaRPr lang="en-US" altLang="ja-JP" sz="1050" b="0" i="0" dirty="0">
              <a:solidFill>
                <a:srgbClr val="000000"/>
              </a:solidFill>
              <a:effectLst/>
              <a:latin typeface="HGP創英角ﾎﾟｯﾌﾟ体" panose="040B0A00000000000000" pitchFamily="50" charset="-128"/>
              <a:ea typeface="HGP創英角ﾎﾟｯﾌﾟ体" panose="040B0A00000000000000" pitchFamily="50" charset="-128"/>
            </a:endParaRPr>
          </a:p>
          <a:p>
            <a:pPr rtl="0" fontAlgn="base"/>
            <a:r>
              <a:rPr lang="ja-JP" altLang="en-US" sz="1050" b="0" i="0" dirty="0">
                <a:solidFill>
                  <a:srgbClr val="000000"/>
                </a:solidFill>
                <a:effectLst/>
                <a:latin typeface="HGP創英角ﾎﾟｯﾌﾟ体" panose="040B0A00000000000000" pitchFamily="50" charset="-128"/>
                <a:ea typeface="HGP創英角ﾎﾟｯﾌﾟ体" panose="040B0A00000000000000" pitchFamily="50" charset="-128"/>
              </a:rPr>
              <a:t>　</a:t>
            </a:r>
            <a:r>
              <a:rPr lang="en-US" altLang="ja-JP" sz="1050" b="0" i="0" dirty="0">
                <a:solidFill>
                  <a:srgbClr val="000000"/>
                </a:solidFill>
                <a:effectLst/>
                <a:latin typeface="HGP創英角ﾎﾟｯﾌﾟ体" panose="040B0A00000000000000" pitchFamily="50" charset="-128"/>
                <a:ea typeface="HGP創英角ﾎﾟｯﾌﾟ体" panose="040B0A00000000000000" pitchFamily="50" charset="-128"/>
              </a:rPr>
              <a:t>11</a:t>
            </a:r>
            <a:r>
              <a:rPr lang="ja-JP" altLang="en-US" sz="1050" b="0" i="0" dirty="0">
                <a:solidFill>
                  <a:srgbClr val="000000"/>
                </a:solidFill>
                <a:effectLst/>
                <a:latin typeface="HGP創英角ﾎﾟｯﾌﾟ体" panose="040B0A00000000000000" pitchFamily="50" charset="-128"/>
                <a:ea typeface="HGP創英角ﾎﾟｯﾌﾟ体" panose="040B0A00000000000000" pitchFamily="50" charset="-128"/>
              </a:rPr>
              <a:t>月は、福間施設長（医師）</a:t>
            </a:r>
            <a:r>
              <a:rPr lang="ja-JP" altLang="en-US" sz="1050" dirty="0">
                <a:solidFill>
                  <a:srgbClr val="000000"/>
                </a:solidFill>
                <a:latin typeface="HGP創英角ﾎﾟｯﾌﾟ体" panose="040B0A00000000000000" pitchFamily="50" charset="-128"/>
                <a:ea typeface="HGP創英角ﾎﾟｯﾌﾟ体" panose="040B0A00000000000000" pitchFamily="50" charset="-128"/>
              </a:rPr>
              <a:t>より</a:t>
            </a:r>
            <a:r>
              <a:rPr lang="ja-JP" altLang="en-US" sz="1050" b="0" i="0" dirty="0">
                <a:solidFill>
                  <a:srgbClr val="000000"/>
                </a:solidFill>
                <a:effectLst/>
                <a:latin typeface="HGP創英角ﾎﾟｯﾌﾟ体" panose="040B0A00000000000000" pitchFamily="50" charset="-128"/>
                <a:ea typeface="HGP創英角ﾎﾟｯﾌﾟ体" panose="040B0A00000000000000" pitchFamily="50" charset="-128"/>
              </a:rPr>
              <a:t>、「ガス壊疽」という病気について</a:t>
            </a:r>
            <a:r>
              <a:rPr lang="ja-JP" altLang="en-US" sz="1050" dirty="0">
                <a:solidFill>
                  <a:srgbClr val="000000"/>
                </a:solidFill>
                <a:latin typeface="HGP創英角ﾎﾟｯﾌﾟ体" panose="040B0A00000000000000" pitchFamily="50" charset="-128"/>
                <a:ea typeface="HGP創英角ﾎﾟｯﾌﾟ体" panose="040B0A00000000000000" pitchFamily="50" charset="-128"/>
              </a:rPr>
              <a:t>講義を受けました</a:t>
            </a:r>
            <a:r>
              <a:rPr lang="ja-JP" altLang="en-US" sz="1050" b="0" i="0" dirty="0">
                <a:solidFill>
                  <a:srgbClr val="000000"/>
                </a:solidFill>
                <a:effectLst/>
                <a:latin typeface="HGP創英角ﾎﾟｯﾌﾟ体" panose="040B0A00000000000000" pitchFamily="50" charset="-128"/>
                <a:ea typeface="HGP創英角ﾎﾟｯﾌﾟ体" panose="040B0A00000000000000" pitchFamily="50" charset="-128"/>
              </a:rPr>
              <a:t>。デイケアにおいては</a:t>
            </a:r>
            <a:r>
              <a:rPr lang="ja-JP" altLang="en-US" sz="1050" dirty="0">
                <a:solidFill>
                  <a:srgbClr val="000000"/>
                </a:solidFill>
                <a:latin typeface="HGP創英角ﾎﾟｯﾌﾟ体" panose="040B0A00000000000000" pitchFamily="50" charset="-128"/>
                <a:ea typeface="HGP創英角ﾎﾟｯﾌﾟ体" panose="040B0A00000000000000" pitchFamily="50" charset="-128"/>
              </a:rPr>
              <a:t>数少ない</a:t>
            </a:r>
            <a:r>
              <a:rPr lang="ja-JP" altLang="en-US" sz="1050" b="0" i="0" dirty="0">
                <a:solidFill>
                  <a:srgbClr val="000000"/>
                </a:solidFill>
                <a:effectLst/>
                <a:latin typeface="HGP創英角ﾎﾟｯﾌﾟ体" panose="040B0A00000000000000" pitchFamily="50" charset="-128"/>
                <a:ea typeface="HGP創英角ﾎﾟｯﾌﾟ体" panose="040B0A00000000000000" pitchFamily="50" charset="-128"/>
              </a:rPr>
              <a:t>疾患でありますが、軟部繊維など生理学的な視点からも教えていただき、病気に対する理解が深まりました。</a:t>
            </a:r>
            <a:endParaRPr lang="en-US" altLang="ja-JP" sz="1050" b="0" i="0" dirty="0">
              <a:solidFill>
                <a:srgbClr val="000000"/>
              </a:solidFill>
              <a:effectLst/>
              <a:latin typeface="HGP創英角ﾎﾟｯﾌﾟ体" panose="040B0A00000000000000" pitchFamily="50" charset="-128"/>
              <a:ea typeface="HGP創英角ﾎﾟｯﾌﾟ体" panose="040B0A00000000000000" pitchFamily="50" charset="-128"/>
            </a:endParaRPr>
          </a:p>
          <a:p>
            <a:pPr rtl="0" fontAlgn="base"/>
            <a:r>
              <a:rPr lang="ja-JP" altLang="en-US" sz="1050" dirty="0">
                <a:solidFill>
                  <a:srgbClr val="000000"/>
                </a:solidFill>
                <a:latin typeface="HGP創英角ﾎﾟｯﾌﾟ体" panose="040B0A00000000000000" pitchFamily="50" charset="-128"/>
                <a:ea typeface="HGP創英角ﾎﾟｯﾌﾟ体" panose="040B0A00000000000000" pitchFamily="50" charset="-128"/>
              </a:rPr>
              <a:t>　今後も、利用者様へのサービスの質を向上する</a:t>
            </a:r>
            <a:endParaRPr lang="en-US" altLang="ja-JP" sz="1050" dirty="0">
              <a:solidFill>
                <a:srgbClr val="000000"/>
              </a:solidFill>
              <a:latin typeface="HGP創英角ﾎﾟｯﾌﾟ体" panose="040B0A00000000000000" pitchFamily="50" charset="-128"/>
              <a:ea typeface="HGP創英角ﾎﾟｯﾌﾟ体" panose="040B0A00000000000000" pitchFamily="50" charset="-128"/>
            </a:endParaRPr>
          </a:p>
          <a:p>
            <a:pPr rtl="0" fontAlgn="base"/>
            <a:r>
              <a:rPr lang="ja-JP" altLang="en-US" sz="1050" dirty="0">
                <a:solidFill>
                  <a:srgbClr val="000000"/>
                </a:solidFill>
                <a:latin typeface="HGP創英角ﾎﾟｯﾌﾟ体" panose="040B0A00000000000000" pitchFamily="50" charset="-128"/>
                <a:ea typeface="HGP創英角ﾎﾟｯﾌﾟ体" panose="040B0A00000000000000" pitchFamily="50" charset="-128"/>
              </a:rPr>
              <a:t>ため、勉強会や研修などで学んでいきます！</a:t>
            </a:r>
            <a:endParaRPr lang="en-US" altLang="ja-JP" sz="1050" b="0" i="0" dirty="0">
              <a:solidFill>
                <a:srgbClr val="000000"/>
              </a:solidFill>
              <a:effectLst/>
              <a:latin typeface="HGP創英角ﾎﾟｯﾌﾟ体" panose="040B0A00000000000000" pitchFamily="50" charset="-128"/>
              <a:ea typeface="HGP創英角ﾎﾟｯﾌﾟ体" panose="040B0A00000000000000" pitchFamily="50" charset="-128"/>
            </a:endParaRPr>
          </a:p>
        </p:txBody>
      </p:sp>
      <p:pic>
        <p:nvPicPr>
          <p:cNvPr id="53" name="図 52" descr="人, テーブル, 屋内, 椅子 が含まれている画像&#10;&#10;自動的に生成された説明">
            <a:extLst>
              <a:ext uri="{FF2B5EF4-FFF2-40B4-BE49-F238E27FC236}">
                <a16:creationId xmlns:a16="http://schemas.microsoft.com/office/drawing/2014/main" id="{E936F730-98BD-420D-A55B-447AEA67BC17}"/>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28068" y="5851360"/>
            <a:ext cx="1161743" cy="1296829"/>
          </a:xfrm>
          <a:prstGeom prst="rect">
            <a:avLst/>
          </a:prstGeom>
        </p:spPr>
      </p:pic>
      <p:pic>
        <p:nvPicPr>
          <p:cNvPr id="54" name="図 53" descr="人, 屋内, テーブル, 座る が含まれている画像&#10;&#10;自動的に生成された説明">
            <a:extLst>
              <a:ext uri="{FF2B5EF4-FFF2-40B4-BE49-F238E27FC236}">
                <a16:creationId xmlns:a16="http://schemas.microsoft.com/office/drawing/2014/main" id="{5E605B46-F974-464A-B757-92708EB88260}"/>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150862" y="5823818"/>
            <a:ext cx="1618647" cy="1023319"/>
          </a:xfrm>
          <a:prstGeom prst="rect">
            <a:avLst/>
          </a:prstGeom>
        </p:spPr>
      </p:pic>
      <p:pic>
        <p:nvPicPr>
          <p:cNvPr id="8" name="図 7" descr="建物の前に立っている男性たち&#10;&#10;中程度の精度で自動的に生成された説明">
            <a:extLst>
              <a:ext uri="{FF2B5EF4-FFF2-40B4-BE49-F238E27FC236}">
                <a16:creationId xmlns:a16="http://schemas.microsoft.com/office/drawing/2014/main" id="{0C16E24F-1169-4C5A-BDF1-F7A421B12B0B}"/>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098892" y="7945837"/>
            <a:ext cx="1319690" cy="824881"/>
          </a:xfrm>
          <a:prstGeom prst="rect">
            <a:avLst/>
          </a:prstGeom>
        </p:spPr>
      </p:pic>
      <p:sp>
        <p:nvSpPr>
          <p:cNvPr id="16" name="テキスト ボックス 15">
            <a:extLst>
              <a:ext uri="{FF2B5EF4-FFF2-40B4-BE49-F238E27FC236}">
                <a16:creationId xmlns:a16="http://schemas.microsoft.com/office/drawing/2014/main" id="{19A37811-2AD1-420A-A187-240A2F6DC118}"/>
              </a:ext>
            </a:extLst>
          </p:cNvPr>
          <p:cNvSpPr txBox="1"/>
          <p:nvPr/>
        </p:nvSpPr>
        <p:spPr>
          <a:xfrm>
            <a:off x="645223" y="8729634"/>
            <a:ext cx="1443739" cy="369332"/>
          </a:xfrm>
          <a:prstGeom prst="rect">
            <a:avLst/>
          </a:prstGeom>
          <a:noFill/>
        </p:spPr>
        <p:txBody>
          <a:bodyPr wrap="square" rtlCol="0">
            <a:spAutoFit/>
          </a:bodyPr>
          <a:lstStyle/>
          <a:p>
            <a:pPr algn="ctr"/>
            <a:r>
              <a:rPr kumimoji="1" lang="ja-JP" altLang="en-US" sz="900" dirty="0">
                <a:latin typeface="HGS創英角ｺﾞｼｯｸUB" panose="020B0900000000000000" pitchFamily="50" charset="-128"/>
                <a:ea typeface="HGS創英角ｺﾞｼｯｸUB" panose="020B0900000000000000" pitchFamily="50" charset="-128"/>
              </a:rPr>
              <a:t>介護福祉士</a:t>
            </a:r>
            <a:endParaRPr kumimoji="1" lang="en-US" altLang="ja-JP" sz="900" dirty="0">
              <a:latin typeface="HGS創英角ｺﾞｼｯｸUB" panose="020B0900000000000000" pitchFamily="50" charset="-128"/>
              <a:ea typeface="HGS創英角ｺﾞｼｯｸUB" panose="020B0900000000000000" pitchFamily="50" charset="-128"/>
            </a:endParaRPr>
          </a:p>
          <a:p>
            <a:r>
              <a:rPr kumimoji="1" lang="ja-JP" altLang="en-US" sz="900" dirty="0">
                <a:latin typeface="HGS創英角ｺﾞｼｯｸUB" panose="020B0900000000000000" pitchFamily="50" charset="-128"/>
                <a:ea typeface="HGS創英角ｺﾞｼｯｸUB" panose="020B0900000000000000" pitchFamily="50" charset="-128"/>
              </a:rPr>
              <a:t>外村（左）　井口（右）</a:t>
            </a:r>
          </a:p>
        </p:txBody>
      </p:sp>
      <p:sp>
        <p:nvSpPr>
          <p:cNvPr id="28" name="テキスト ボックス 27">
            <a:extLst>
              <a:ext uri="{FF2B5EF4-FFF2-40B4-BE49-F238E27FC236}">
                <a16:creationId xmlns:a16="http://schemas.microsoft.com/office/drawing/2014/main" id="{BF3F2CDC-C160-4056-9A60-432C7C17F9B7}"/>
              </a:ext>
            </a:extLst>
          </p:cNvPr>
          <p:cNvSpPr txBox="1"/>
          <p:nvPr/>
        </p:nvSpPr>
        <p:spPr>
          <a:xfrm>
            <a:off x="2088962" y="8753320"/>
            <a:ext cx="1357111" cy="369332"/>
          </a:xfrm>
          <a:prstGeom prst="rect">
            <a:avLst/>
          </a:prstGeom>
          <a:noFill/>
        </p:spPr>
        <p:txBody>
          <a:bodyPr wrap="square" rtlCol="0">
            <a:spAutoFit/>
          </a:bodyPr>
          <a:lstStyle/>
          <a:p>
            <a:r>
              <a:rPr kumimoji="1" lang="ja-JP" altLang="en-US" sz="900" dirty="0">
                <a:latin typeface="HGS創英角ｺﾞｼｯｸUB" panose="020B0900000000000000" pitchFamily="50" charset="-128"/>
                <a:ea typeface="HGS創英角ｺﾞｼｯｸUB" panose="020B0900000000000000" pitchFamily="50" charset="-128"/>
              </a:rPr>
              <a:t>ドライバー（左より）</a:t>
            </a:r>
            <a:endParaRPr kumimoji="1" lang="en-US" altLang="ja-JP" sz="900" dirty="0">
              <a:latin typeface="HGS創英角ｺﾞｼｯｸUB" panose="020B0900000000000000" pitchFamily="50" charset="-128"/>
              <a:ea typeface="HGS創英角ｺﾞｼｯｸUB" panose="020B0900000000000000" pitchFamily="50" charset="-128"/>
            </a:endParaRPr>
          </a:p>
          <a:p>
            <a:pPr algn="ctr"/>
            <a:r>
              <a:rPr kumimoji="1" lang="ja-JP" altLang="en-US" sz="900" dirty="0">
                <a:latin typeface="HGS創英角ｺﾞｼｯｸUB" panose="020B0900000000000000" pitchFamily="50" charset="-128"/>
                <a:ea typeface="HGS創英角ｺﾞｼｯｸUB" panose="020B0900000000000000" pitchFamily="50" charset="-128"/>
              </a:rPr>
              <a:t>白石　浅野　寺島</a:t>
            </a:r>
            <a:endParaRPr kumimoji="1" lang="en-US" altLang="ja-JP" sz="900" dirty="0">
              <a:latin typeface="HGS創英角ｺﾞｼｯｸUB" panose="020B0900000000000000" pitchFamily="50" charset="-128"/>
              <a:ea typeface="HGS創英角ｺﾞｼｯｸUB" panose="020B0900000000000000" pitchFamily="50" charset="-128"/>
            </a:endParaRPr>
          </a:p>
        </p:txBody>
      </p:sp>
      <p:sp>
        <p:nvSpPr>
          <p:cNvPr id="48" name="テキスト ボックス 47">
            <a:extLst>
              <a:ext uri="{FF2B5EF4-FFF2-40B4-BE49-F238E27FC236}">
                <a16:creationId xmlns:a16="http://schemas.microsoft.com/office/drawing/2014/main" id="{0EBB6398-C2E2-428E-902B-3DC2EFA8902B}"/>
              </a:ext>
            </a:extLst>
          </p:cNvPr>
          <p:cNvSpPr txBox="1"/>
          <p:nvPr/>
        </p:nvSpPr>
        <p:spPr>
          <a:xfrm>
            <a:off x="2098892" y="9112724"/>
            <a:ext cx="1647602" cy="523220"/>
          </a:xfrm>
          <a:prstGeom prst="rect">
            <a:avLst/>
          </a:prstGeom>
          <a:noFill/>
        </p:spPr>
        <p:txBody>
          <a:bodyPr wrap="square" rtlCol="0">
            <a:spAutoFit/>
          </a:bodyPr>
          <a:lstStyle/>
          <a:p>
            <a:r>
              <a:rPr kumimoji="1" lang="ja-JP" altLang="en-US" sz="1000" dirty="0">
                <a:latin typeface="HGS創英角ﾎﾟｯﾌﾟ体" panose="040B0A00000000000000" pitchFamily="50" charset="-128"/>
                <a:ea typeface="HGS創英角ﾎﾟｯﾌﾟ体" panose="040B0A00000000000000" pitchFamily="50" charset="-128"/>
              </a:rPr>
              <a:t>安全運転に努めます！</a:t>
            </a:r>
            <a:endParaRPr kumimoji="1" lang="en-US" altLang="ja-JP" sz="1000" dirty="0">
              <a:latin typeface="HGS創英角ﾎﾟｯﾌﾟ体" panose="040B0A00000000000000" pitchFamily="50" charset="-128"/>
              <a:ea typeface="HGS創英角ﾎﾟｯﾌﾟ体" panose="040B0A00000000000000" pitchFamily="50" charset="-128"/>
            </a:endParaRPr>
          </a:p>
          <a:p>
            <a:endParaRPr kumimoji="1" lang="ja-JP" altLang="en-US" dirty="0"/>
          </a:p>
        </p:txBody>
      </p:sp>
      <p:pic>
        <p:nvPicPr>
          <p:cNvPr id="29" name="Picture 2" descr="ソース画像を表示">
            <a:extLst>
              <a:ext uri="{FF2B5EF4-FFF2-40B4-BE49-F238E27FC236}">
                <a16:creationId xmlns:a16="http://schemas.microsoft.com/office/drawing/2014/main" id="{9F81EF82-D470-4DE6-AD57-82F78B4D4413}"/>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49973" y="8204951"/>
            <a:ext cx="1083302" cy="811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943967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773</TotalTime>
  <Words>437</Words>
  <Application>Microsoft Office PowerPoint</Application>
  <PresentationFormat>ユーザー設定</PresentationFormat>
  <Paragraphs>38</Paragraphs>
  <Slides>1</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HGP創英角ﾎﾟｯﾌﾟ体</vt:lpstr>
      <vt:lpstr>HGS創英角ｺﾞｼｯｸUB</vt:lpstr>
      <vt:lpstr>HGS創英角ﾎﾟｯﾌﾟ体</vt:lpstr>
      <vt:lpstr>Arial</vt:lpstr>
      <vt:lpstr>Calibri</vt:lpstr>
      <vt:lpstr>Calibri Light</vt:lpstr>
      <vt:lpstr>Office テーマ</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西の京 デイケア</dc:creator>
  <cp:lastModifiedBy>西の京 デイケア</cp:lastModifiedBy>
  <cp:revision>28</cp:revision>
  <cp:lastPrinted>2021-11-27T06:10:11Z</cp:lastPrinted>
  <dcterms:created xsi:type="dcterms:W3CDTF">2021-10-20T06:03:36Z</dcterms:created>
  <dcterms:modified xsi:type="dcterms:W3CDTF">2021-12-01T00:32:16Z</dcterms:modified>
</cp:coreProperties>
</file>